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4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93" r:id="rId4"/>
    <p:sldId id="257" r:id="rId5"/>
    <p:sldId id="299" r:id="rId6"/>
    <p:sldId id="283" r:id="rId7"/>
    <p:sldId id="300" r:id="rId8"/>
    <p:sldId id="297" r:id="rId9"/>
    <p:sldId id="298" r:id="rId10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406F"/>
    <a:srgbClr val="92A8D1"/>
    <a:srgbClr val="3156C0"/>
    <a:srgbClr val="F6CBC8"/>
    <a:srgbClr val="EC9689"/>
    <a:srgbClr val="EFEEE9"/>
    <a:srgbClr val="F8F8F8"/>
    <a:srgbClr val="F7CBCA"/>
    <a:srgbClr val="EF96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198" y="6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35549F-A9DF-4C16-8488-BE61DB9DD33B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769145-0AAA-469C-BBCB-8880E4FDE3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4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69145-0AAA-469C-BBCB-8880E4FDE37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8116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69145-0AAA-469C-BBCB-8880E4FDE37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7600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69145-0AAA-469C-BBCB-8880E4FDE37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1750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69145-0AAA-469C-BBCB-8880E4FDE37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5360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69145-0AAA-469C-BBCB-8880E4FDE37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733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69145-0AAA-469C-BBCB-8880E4FDE37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872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69145-0AAA-469C-BBCB-8880E4FDE37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180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769145-0AAA-469C-BBCB-8880E4FDE37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3149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769145-0AAA-469C-BBCB-8880E4FDE37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5364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711171"/>
      </p:ext>
    </p:extLst>
  </p:cSld>
  <p:clrMapOvr>
    <a:masterClrMapping/>
  </p:clrMapOvr>
  <p:transition spd="slow" advTm="0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669514"/>
      </p:ext>
    </p:extLst>
  </p:cSld>
  <p:clrMapOvr>
    <a:masterClrMapping/>
  </p:clrMapOvr>
  <p:transition spd="slow" advTm="0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5417839"/>
      </p:ext>
    </p:extLst>
  </p:cSld>
  <p:clrMapOvr>
    <a:masterClrMapping/>
  </p:clrMapOvr>
  <p:transition spd="slow" advTm="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4054583"/>
      </p:ext>
    </p:extLst>
  </p:cSld>
  <p:clrMapOvr>
    <a:masterClrMapping/>
  </p:clrMapOvr>
  <p:transition spd="slow" advTm="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379978"/>
      </p:ext>
    </p:extLst>
  </p:cSld>
  <p:clrMapOvr>
    <a:masterClrMapping/>
  </p:clrMapOvr>
  <p:transition spd="slow" advTm="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435366"/>
      </p:ext>
    </p:extLst>
  </p:cSld>
  <p:clrMapOvr>
    <a:masterClrMapping/>
  </p:clrMapOvr>
  <p:transition spd="slow" advTm="0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5855820"/>
      </p:ext>
    </p:extLst>
  </p:cSld>
  <p:clrMapOvr>
    <a:masterClrMapping/>
  </p:clrMapOvr>
  <p:transition spd="slow" advTm="0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7079638"/>
      </p:ext>
    </p:extLst>
  </p:cSld>
  <p:clrMapOvr>
    <a:masterClrMapping/>
  </p:clrMapOvr>
  <p:transition spd="slow" advTm="0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447843"/>
      </p:ext>
    </p:extLst>
  </p:cSld>
  <p:clrMapOvr>
    <a:masterClrMapping/>
  </p:clrMapOvr>
  <p:transition spd="slow" advTm="0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052941"/>
      </p:ext>
    </p:extLst>
  </p:cSld>
  <p:clrMapOvr>
    <a:masterClrMapping/>
  </p:clrMapOvr>
  <p:transition spd="slow" advTm="0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8445281"/>
      </p:ext>
    </p:extLst>
  </p:cSld>
  <p:clrMapOvr>
    <a:masterClrMapping/>
  </p:clrMapOvr>
  <p:transition spd="slow" advTm="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406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C74566-2C61-4114-BFA0-53B4EDA424D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02EF7-0002-4323-8C5A-8FCA3BB7516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感谢您下载包图网平台上提供的</a:t>
            </a:r>
            <a:r>
              <a:rPr kumimoji="0" lang="en-US" altLang="zh-CN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PPT</a:t>
            </a: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alpha val="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3006704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audio" Target="../media/media1.mp3"/><Relationship Id="rId3" Type="http://schemas.openxmlformats.org/officeDocument/2006/relationships/tags" Target="../tags/tag4.xml"/><Relationship Id="rId21" Type="http://schemas.openxmlformats.org/officeDocument/2006/relationships/image" Target="../media/image1.png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microsoft.com/office/2007/relationships/media" Target="../media/media1.mp3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notesSlide" Target="../notesSlides/notesSlide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19" Type="http://schemas.openxmlformats.org/officeDocument/2006/relationships/slideLayout" Target="../slideLayouts/slideLayout7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A_矩形 51"/>
          <p:cNvSpPr/>
          <p:nvPr>
            <p:custDataLst>
              <p:tags r:id="rId1"/>
            </p:custDataLst>
          </p:nvPr>
        </p:nvSpPr>
        <p:spPr>
          <a:xfrm>
            <a:off x="8548914" y="-30480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PA_矩形 52"/>
          <p:cNvSpPr/>
          <p:nvPr>
            <p:custDataLst>
              <p:tags r:id="rId2"/>
            </p:custDataLst>
          </p:nvPr>
        </p:nvSpPr>
        <p:spPr>
          <a:xfrm>
            <a:off x="8851900" y="-57150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PA_矩形 53"/>
          <p:cNvSpPr/>
          <p:nvPr>
            <p:custDataLst>
              <p:tags r:id="rId3"/>
            </p:custDataLst>
          </p:nvPr>
        </p:nvSpPr>
        <p:spPr>
          <a:xfrm>
            <a:off x="9169400" y="-57150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PA_矩形 54"/>
          <p:cNvSpPr/>
          <p:nvPr>
            <p:custDataLst>
              <p:tags r:id="rId4"/>
            </p:custDataLst>
          </p:nvPr>
        </p:nvSpPr>
        <p:spPr>
          <a:xfrm>
            <a:off x="9486900" y="-30480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PA_矩形 60"/>
          <p:cNvSpPr/>
          <p:nvPr>
            <p:custDataLst>
              <p:tags r:id="rId5"/>
            </p:custDataLst>
          </p:nvPr>
        </p:nvSpPr>
        <p:spPr>
          <a:xfrm>
            <a:off x="9804400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PA_矩形 13"/>
          <p:cNvSpPr/>
          <p:nvPr>
            <p:custDataLst>
              <p:tags r:id="rId6"/>
            </p:custDataLst>
          </p:nvPr>
        </p:nvSpPr>
        <p:spPr>
          <a:xfrm>
            <a:off x="8215086" y="0"/>
            <a:ext cx="180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PA_椭圆 24"/>
          <p:cNvSpPr/>
          <p:nvPr>
            <p:custDataLst>
              <p:tags r:id="rId7"/>
            </p:custDataLst>
          </p:nvPr>
        </p:nvSpPr>
        <p:spPr>
          <a:xfrm>
            <a:off x="6867509" y="5105153"/>
            <a:ext cx="740228" cy="740228"/>
          </a:xfrm>
          <a:prstGeom prst="ellipse">
            <a:avLst/>
          </a:prstGeom>
          <a:solidFill>
            <a:srgbClr val="92A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6" name="PA_椭圆 25"/>
          <p:cNvSpPr/>
          <p:nvPr>
            <p:custDataLst>
              <p:tags r:id="rId8"/>
            </p:custDataLst>
          </p:nvPr>
        </p:nvSpPr>
        <p:spPr>
          <a:xfrm>
            <a:off x="6108009" y="6190273"/>
            <a:ext cx="347914" cy="347914"/>
          </a:xfrm>
          <a:prstGeom prst="ellipse">
            <a:avLst/>
          </a:prstGeom>
          <a:solidFill>
            <a:srgbClr val="EF9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7" name="PA_任意多边形 36"/>
          <p:cNvSpPr/>
          <p:nvPr>
            <p:custDataLst>
              <p:tags r:id="rId9"/>
            </p:custDataLst>
          </p:nvPr>
        </p:nvSpPr>
        <p:spPr>
          <a:xfrm>
            <a:off x="8215086" y="0"/>
            <a:ext cx="3356814" cy="4898424"/>
          </a:xfrm>
          <a:custGeom>
            <a:avLst/>
            <a:gdLst>
              <a:gd name="connsiteX0" fmla="*/ 0 w 3356814"/>
              <a:gd name="connsiteY0" fmla="*/ 0 h 4898424"/>
              <a:gd name="connsiteX1" fmla="*/ 3356814 w 3356814"/>
              <a:gd name="connsiteY1" fmla="*/ 0 h 4898424"/>
              <a:gd name="connsiteX2" fmla="*/ 3356814 w 3356814"/>
              <a:gd name="connsiteY2" fmla="*/ 4898424 h 4898424"/>
              <a:gd name="connsiteX3" fmla="*/ 0 w 3356814"/>
              <a:gd name="connsiteY3" fmla="*/ 4898424 h 4898424"/>
              <a:gd name="connsiteX4" fmla="*/ 0 w 3356814"/>
              <a:gd name="connsiteY4" fmla="*/ 2200905 h 4898424"/>
              <a:gd name="connsiteX5" fmla="*/ 9616 w 3356814"/>
              <a:gd name="connsiteY5" fmla="*/ 2210521 h 4898424"/>
              <a:gd name="connsiteX6" fmla="*/ 841466 w 3356814"/>
              <a:gd name="connsiteY6" fmla="*/ 1378671 h 4898424"/>
              <a:gd name="connsiteX7" fmla="*/ 9616 w 3356814"/>
              <a:gd name="connsiteY7" fmla="*/ 546821 h 4898424"/>
              <a:gd name="connsiteX8" fmla="*/ 0 w 3356814"/>
              <a:gd name="connsiteY8" fmla="*/ 556437 h 4898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56814" h="4898424">
                <a:moveTo>
                  <a:pt x="0" y="0"/>
                </a:moveTo>
                <a:lnTo>
                  <a:pt x="3356814" y="0"/>
                </a:lnTo>
                <a:lnTo>
                  <a:pt x="3356814" y="4898424"/>
                </a:lnTo>
                <a:lnTo>
                  <a:pt x="0" y="4898424"/>
                </a:lnTo>
                <a:lnTo>
                  <a:pt x="0" y="2200905"/>
                </a:lnTo>
                <a:lnTo>
                  <a:pt x="9616" y="2210521"/>
                </a:lnTo>
                <a:lnTo>
                  <a:pt x="841466" y="1378671"/>
                </a:lnTo>
                <a:lnTo>
                  <a:pt x="9616" y="546821"/>
                </a:lnTo>
                <a:lnTo>
                  <a:pt x="0" y="556437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3" name="PA_任意多边形 92"/>
          <p:cNvSpPr/>
          <p:nvPr>
            <p:custDataLst>
              <p:tags r:id="rId10"/>
            </p:custDataLst>
          </p:nvPr>
        </p:nvSpPr>
        <p:spPr>
          <a:xfrm rot="16200000">
            <a:off x="2150796" y="5263089"/>
            <a:ext cx="180000" cy="2333482"/>
          </a:xfrm>
          <a:custGeom>
            <a:avLst/>
            <a:gdLst>
              <a:gd name="connsiteX0" fmla="*/ 180000 w 180000"/>
              <a:gd name="connsiteY0" fmla="*/ 0 h 2333482"/>
              <a:gd name="connsiteX1" fmla="*/ 180000 w 180000"/>
              <a:gd name="connsiteY1" fmla="*/ 2153482 h 2333482"/>
              <a:gd name="connsiteX2" fmla="*/ 0 w 180000"/>
              <a:gd name="connsiteY2" fmla="*/ 2333482 h 2333482"/>
              <a:gd name="connsiteX3" fmla="*/ 0 w 180000"/>
              <a:gd name="connsiteY3" fmla="*/ 0 h 2333482"/>
              <a:gd name="connsiteX4" fmla="*/ 180000 w 180000"/>
              <a:gd name="connsiteY4" fmla="*/ 0 h 2333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333482">
                <a:moveTo>
                  <a:pt x="180000" y="0"/>
                </a:moveTo>
                <a:lnTo>
                  <a:pt x="180000" y="2153482"/>
                </a:lnTo>
                <a:lnTo>
                  <a:pt x="0" y="2333482"/>
                </a:lnTo>
                <a:lnTo>
                  <a:pt x="0" y="0"/>
                </a:lnTo>
                <a:lnTo>
                  <a:pt x="1800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PA_任意多边形 88"/>
          <p:cNvSpPr/>
          <p:nvPr>
            <p:custDataLst>
              <p:tags r:id="rId11"/>
            </p:custDataLst>
          </p:nvPr>
        </p:nvSpPr>
        <p:spPr>
          <a:xfrm rot="16200000">
            <a:off x="1446043" y="4558335"/>
            <a:ext cx="139507" cy="883482"/>
          </a:xfrm>
          <a:custGeom>
            <a:avLst/>
            <a:gdLst>
              <a:gd name="connsiteX0" fmla="*/ 139507 w 139507"/>
              <a:gd name="connsiteY0" fmla="*/ 0 h 883482"/>
              <a:gd name="connsiteX1" fmla="*/ 139507 w 139507"/>
              <a:gd name="connsiteY1" fmla="*/ 743975 h 883482"/>
              <a:gd name="connsiteX2" fmla="*/ 0 w 139507"/>
              <a:gd name="connsiteY2" fmla="*/ 883482 h 883482"/>
              <a:gd name="connsiteX3" fmla="*/ 0 w 139507"/>
              <a:gd name="connsiteY3" fmla="*/ 0 h 883482"/>
              <a:gd name="connsiteX4" fmla="*/ 139507 w 139507"/>
              <a:gd name="connsiteY4" fmla="*/ 0 h 883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07" h="883482">
                <a:moveTo>
                  <a:pt x="139507" y="0"/>
                </a:moveTo>
                <a:lnTo>
                  <a:pt x="139507" y="743975"/>
                </a:lnTo>
                <a:lnTo>
                  <a:pt x="0" y="883482"/>
                </a:lnTo>
                <a:lnTo>
                  <a:pt x="0" y="0"/>
                </a:lnTo>
                <a:lnTo>
                  <a:pt x="13950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PA_任意多边形 85"/>
          <p:cNvSpPr/>
          <p:nvPr>
            <p:custDataLst>
              <p:tags r:id="rId12"/>
            </p:custDataLst>
          </p:nvPr>
        </p:nvSpPr>
        <p:spPr>
          <a:xfrm rot="16200000">
            <a:off x="1605796" y="4718089"/>
            <a:ext cx="137500" cy="1200982"/>
          </a:xfrm>
          <a:custGeom>
            <a:avLst/>
            <a:gdLst>
              <a:gd name="connsiteX0" fmla="*/ 137500 w 137500"/>
              <a:gd name="connsiteY0" fmla="*/ 0 h 1200982"/>
              <a:gd name="connsiteX1" fmla="*/ 137500 w 137500"/>
              <a:gd name="connsiteY1" fmla="*/ 1063482 h 1200982"/>
              <a:gd name="connsiteX2" fmla="*/ 0 w 137500"/>
              <a:gd name="connsiteY2" fmla="*/ 1200982 h 1200982"/>
              <a:gd name="connsiteX3" fmla="*/ 0 w 137500"/>
              <a:gd name="connsiteY3" fmla="*/ 0 h 1200982"/>
              <a:gd name="connsiteX4" fmla="*/ 137500 w 137500"/>
              <a:gd name="connsiteY4" fmla="*/ 0 h 1200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500" h="1200982">
                <a:moveTo>
                  <a:pt x="137500" y="0"/>
                </a:moveTo>
                <a:lnTo>
                  <a:pt x="137500" y="1063482"/>
                </a:lnTo>
                <a:lnTo>
                  <a:pt x="0" y="1200982"/>
                </a:lnTo>
                <a:lnTo>
                  <a:pt x="0" y="0"/>
                </a:lnTo>
                <a:lnTo>
                  <a:pt x="1375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PA_任意多边形 82"/>
          <p:cNvSpPr/>
          <p:nvPr>
            <p:custDataLst>
              <p:tags r:id="rId13"/>
            </p:custDataLst>
          </p:nvPr>
        </p:nvSpPr>
        <p:spPr>
          <a:xfrm rot="16200000">
            <a:off x="1764546" y="4876839"/>
            <a:ext cx="137500" cy="1518482"/>
          </a:xfrm>
          <a:custGeom>
            <a:avLst/>
            <a:gdLst>
              <a:gd name="connsiteX0" fmla="*/ 137500 w 137500"/>
              <a:gd name="connsiteY0" fmla="*/ 0 h 1518482"/>
              <a:gd name="connsiteX1" fmla="*/ 137500 w 137500"/>
              <a:gd name="connsiteY1" fmla="*/ 1380982 h 1518482"/>
              <a:gd name="connsiteX2" fmla="*/ 0 w 137500"/>
              <a:gd name="connsiteY2" fmla="*/ 1518482 h 1518482"/>
              <a:gd name="connsiteX3" fmla="*/ 0 w 137500"/>
              <a:gd name="connsiteY3" fmla="*/ 0 h 1518482"/>
              <a:gd name="connsiteX4" fmla="*/ 137500 w 137500"/>
              <a:gd name="connsiteY4" fmla="*/ 0 h 151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500" h="1518482">
                <a:moveTo>
                  <a:pt x="137500" y="0"/>
                </a:moveTo>
                <a:lnTo>
                  <a:pt x="137500" y="1380982"/>
                </a:lnTo>
                <a:lnTo>
                  <a:pt x="0" y="1518482"/>
                </a:lnTo>
                <a:lnTo>
                  <a:pt x="0" y="0"/>
                </a:lnTo>
                <a:lnTo>
                  <a:pt x="1375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PA_任意多边形 79"/>
          <p:cNvSpPr/>
          <p:nvPr>
            <p:custDataLst>
              <p:tags r:id="rId14"/>
            </p:custDataLst>
          </p:nvPr>
        </p:nvSpPr>
        <p:spPr>
          <a:xfrm rot="16200000">
            <a:off x="1923296" y="5035589"/>
            <a:ext cx="137500" cy="1835982"/>
          </a:xfrm>
          <a:custGeom>
            <a:avLst/>
            <a:gdLst>
              <a:gd name="connsiteX0" fmla="*/ 137500 w 137500"/>
              <a:gd name="connsiteY0" fmla="*/ 0 h 1835982"/>
              <a:gd name="connsiteX1" fmla="*/ 137500 w 137500"/>
              <a:gd name="connsiteY1" fmla="*/ 1698482 h 1835982"/>
              <a:gd name="connsiteX2" fmla="*/ 0 w 137500"/>
              <a:gd name="connsiteY2" fmla="*/ 1835982 h 1835982"/>
              <a:gd name="connsiteX3" fmla="*/ 0 w 137500"/>
              <a:gd name="connsiteY3" fmla="*/ 0 h 1835982"/>
              <a:gd name="connsiteX4" fmla="*/ 137500 w 137500"/>
              <a:gd name="connsiteY4" fmla="*/ 0 h 1835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500" h="1835982">
                <a:moveTo>
                  <a:pt x="137500" y="0"/>
                </a:moveTo>
                <a:lnTo>
                  <a:pt x="137500" y="1698482"/>
                </a:lnTo>
                <a:lnTo>
                  <a:pt x="0" y="1835982"/>
                </a:lnTo>
                <a:lnTo>
                  <a:pt x="0" y="0"/>
                </a:lnTo>
                <a:lnTo>
                  <a:pt x="1375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PA_任意多边形 76"/>
          <p:cNvSpPr/>
          <p:nvPr>
            <p:custDataLst>
              <p:tags r:id="rId15"/>
            </p:custDataLst>
          </p:nvPr>
        </p:nvSpPr>
        <p:spPr>
          <a:xfrm rot="16200000">
            <a:off x="2082046" y="5194339"/>
            <a:ext cx="137500" cy="2153482"/>
          </a:xfrm>
          <a:custGeom>
            <a:avLst/>
            <a:gdLst>
              <a:gd name="connsiteX0" fmla="*/ 137500 w 137500"/>
              <a:gd name="connsiteY0" fmla="*/ 0 h 2153482"/>
              <a:gd name="connsiteX1" fmla="*/ 137500 w 137500"/>
              <a:gd name="connsiteY1" fmla="*/ 2015982 h 2153482"/>
              <a:gd name="connsiteX2" fmla="*/ 0 w 137500"/>
              <a:gd name="connsiteY2" fmla="*/ 2153482 h 2153482"/>
              <a:gd name="connsiteX3" fmla="*/ 0 w 137500"/>
              <a:gd name="connsiteY3" fmla="*/ 0 h 2153482"/>
              <a:gd name="connsiteX4" fmla="*/ 137500 w 137500"/>
              <a:gd name="connsiteY4" fmla="*/ 0 h 2153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500" h="2153482">
                <a:moveTo>
                  <a:pt x="137500" y="0"/>
                </a:moveTo>
                <a:lnTo>
                  <a:pt x="137500" y="2015982"/>
                </a:lnTo>
                <a:lnTo>
                  <a:pt x="0" y="2153482"/>
                </a:lnTo>
                <a:lnTo>
                  <a:pt x="0" y="0"/>
                </a:lnTo>
                <a:lnTo>
                  <a:pt x="1375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6" name="PA_组合 4"/>
          <p:cNvGrpSpPr>
            <a:grpSpLocks noChangeAspect="1"/>
          </p:cNvGrpSpPr>
          <p:nvPr>
            <p:custDataLst>
              <p:tags r:id="rId16"/>
            </p:custDataLst>
          </p:nvPr>
        </p:nvGrpSpPr>
        <p:grpSpPr bwMode="auto">
          <a:xfrm flipH="1">
            <a:off x="8851900" y="2028640"/>
            <a:ext cx="6575425" cy="1654175"/>
            <a:chOff x="0" y="145"/>
            <a:chExt cx="4142" cy="1042"/>
          </a:xfrm>
        </p:grpSpPr>
        <p:sp>
          <p:nvSpPr>
            <p:cNvPr id="59" name="Freeform 7"/>
            <p:cNvSpPr>
              <a:spLocks/>
            </p:cNvSpPr>
            <p:nvPr/>
          </p:nvSpPr>
          <p:spPr bwMode="auto">
            <a:xfrm>
              <a:off x="0" y="1089"/>
              <a:ext cx="3549" cy="98"/>
            </a:xfrm>
            <a:custGeom>
              <a:avLst/>
              <a:gdLst>
                <a:gd name="T0" fmla="*/ 0 w 2338"/>
                <a:gd name="T1" fmla="*/ 0 h 64"/>
                <a:gd name="T2" fmla="*/ 195 w 2338"/>
                <a:gd name="T3" fmla="*/ 64 h 64"/>
                <a:gd name="T4" fmla="*/ 390 w 2338"/>
                <a:gd name="T5" fmla="*/ 0 h 64"/>
                <a:gd name="T6" fmla="*/ 584 w 2338"/>
                <a:gd name="T7" fmla="*/ 64 h 64"/>
                <a:gd name="T8" fmla="*/ 779 w 2338"/>
                <a:gd name="T9" fmla="*/ 0 h 64"/>
                <a:gd name="T10" fmla="*/ 974 w 2338"/>
                <a:gd name="T11" fmla="*/ 64 h 64"/>
                <a:gd name="T12" fmla="*/ 1169 w 2338"/>
                <a:gd name="T13" fmla="*/ 0 h 64"/>
                <a:gd name="T14" fmla="*/ 1364 w 2338"/>
                <a:gd name="T15" fmla="*/ 64 h 64"/>
                <a:gd name="T16" fmla="*/ 1559 w 2338"/>
                <a:gd name="T17" fmla="*/ 0 h 64"/>
                <a:gd name="T18" fmla="*/ 1753 w 2338"/>
                <a:gd name="T19" fmla="*/ 64 h 64"/>
                <a:gd name="T20" fmla="*/ 1948 w 2338"/>
                <a:gd name="T21" fmla="*/ 0 h 64"/>
                <a:gd name="T22" fmla="*/ 2143 w 2338"/>
                <a:gd name="T23" fmla="*/ 64 h 64"/>
                <a:gd name="T24" fmla="*/ 2338 w 2338"/>
                <a:gd name="T2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8"/>
            <p:cNvSpPr>
              <a:spLocks/>
            </p:cNvSpPr>
            <p:nvPr/>
          </p:nvSpPr>
          <p:spPr bwMode="auto">
            <a:xfrm>
              <a:off x="0" y="854"/>
              <a:ext cx="3549" cy="97"/>
            </a:xfrm>
            <a:custGeom>
              <a:avLst/>
              <a:gdLst>
                <a:gd name="T0" fmla="*/ 0 w 2338"/>
                <a:gd name="T1" fmla="*/ 0 h 64"/>
                <a:gd name="T2" fmla="*/ 195 w 2338"/>
                <a:gd name="T3" fmla="*/ 64 h 64"/>
                <a:gd name="T4" fmla="*/ 390 w 2338"/>
                <a:gd name="T5" fmla="*/ 0 h 64"/>
                <a:gd name="T6" fmla="*/ 584 w 2338"/>
                <a:gd name="T7" fmla="*/ 64 h 64"/>
                <a:gd name="T8" fmla="*/ 779 w 2338"/>
                <a:gd name="T9" fmla="*/ 0 h 64"/>
                <a:gd name="T10" fmla="*/ 974 w 2338"/>
                <a:gd name="T11" fmla="*/ 64 h 64"/>
                <a:gd name="T12" fmla="*/ 1169 w 2338"/>
                <a:gd name="T13" fmla="*/ 0 h 64"/>
                <a:gd name="T14" fmla="*/ 1364 w 2338"/>
                <a:gd name="T15" fmla="*/ 64 h 64"/>
                <a:gd name="T16" fmla="*/ 1559 w 2338"/>
                <a:gd name="T17" fmla="*/ 0 h 64"/>
                <a:gd name="T18" fmla="*/ 1753 w 2338"/>
                <a:gd name="T19" fmla="*/ 64 h 64"/>
                <a:gd name="T20" fmla="*/ 1948 w 2338"/>
                <a:gd name="T21" fmla="*/ 0 h 64"/>
                <a:gd name="T22" fmla="*/ 2143 w 2338"/>
                <a:gd name="T23" fmla="*/ 64 h 64"/>
                <a:gd name="T24" fmla="*/ 2338 w 2338"/>
                <a:gd name="T2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9"/>
            <p:cNvSpPr>
              <a:spLocks/>
            </p:cNvSpPr>
            <p:nvPr/>
          </p:nvSpPr>
          <p:spPr bwMode="auto">
            <a:xfrm>
              <a:off x="0" y="616"/>
              <a:ext cx="4142" cy="98"/>
            </a:xfrm>
            <a:custGeom>
              <a:avLst/>
              <a:gdLst>
                <a:gd name="T0" fmla="*/ 0 w 2728"/>
                <a:gd name="T1" fmla="*/ 0 h 64"/>
                <a:gd name="T2" fmla="*/ 195 w 2728"/>
                <a:gd name="T3" fmla="*/ 64 h 64"/>
                <a:gd name="T4" fmla="*/ 390 w 2728"/>
                <a:gd name="T5" fmla="*/ 0 h 64"/>
                <a:gd name="T6" fmla="*/ 584 w 2728"/>
                <a:gd name="T7" fmla="*/ 64 h 64"/>
                <a:gd name="T8" fmla="*/ 779 w 2728"/>
                <a:gd name="T9" fmla="*/ 0 h 64"/>
                <a:gd name="T10" fmla="*/ 974 w 2728"/>
                <a:gd name="T11" fmla="*/ 64 h 64"/>
                <a:gd name="T12" fmla="*/ 1169 w 2728"/>
                <a:gd name="T13" fmla="*/ 0 h 64"/>
                <a:gd name="T14" fmla="*/ 1364 w 2728"/>
                <a:gd name="T15" fmla="*/ 64 h 64"/>
                <a:gd name="T16" fmla="*/ 1559 w 2728"/>
                <a:gd name="T17" fmla="*/ 0 h 64"/>
                <a:gd name="T18" fmla="*/ 1753 w 2728"/>
                <a:gd name="T19" fmla="*/ 64 h 64"/>
                <a:gd name="T20" fmla="*/ 1948 w 2728"/>
                <a:gd name="T21" fmla="*/ 0 h 64"/>
                <a:gd name="T22" fmla="*/ 2143 w 2728"/>
                <a:gd name="T23" fmla="*/ 64 h 64"/>
                <a:gd name="T24" fmla="*/ 2338 w 2728"/>
                <a:gd name="T25" fmla="*/ 0 h 64"/>
                <a:gd name="T26" fmla="*/ 2533 w 2728"/>
                <a:gd name="T27" fmla="*/ 64 h 64"/>
                <a:gd name="T28" fmla="*/ 2728 w 2728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  <a:cubicBezTo>
                    <a:pt x="2435" y="0"/>
                    <a:pt x="2435" y="64"/>
                    <a:pt x="2533" y="64"/>
                  </a:cubicBezTo>
                  <a:cubicBezTo>
                    <a:pt x="2630" y="64"/>
                    <a:pt x="2630" y="0"/>
                    <a:pt x="272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10"/>
            <p:cNvSpPr>
              <a:spLocks/>
            </p:cNvSpPr>
            <p:nvPr/>
          </p:nvSpPr>
          <p:spPr bwMode="auto">
            <a:xfrm>
              <a:off x="0" y="381"/>
              <a:ext cx="4142" cy="97"/>
            </a:xfrm>
            <a:custGeom>
              <a:avLst/>
              <a:gdLst>
                <a:gd name="T0" fmla="*/ 0 w 2728"/>
                <a:gd name="T1" fmla="*/ 0 h 64"/>
                <a:gd name="T2" fmla="*/ 195 w 2728"/>
                <a:gd name="T3" fmla="*/ 64 h 64"/>
                <a:gd name="T4" fmla="*/ 390 w 2728"/>
                <a:gd name="T5" fmla="*/ 0 h 64"/>
                <a:gd name="T6" fmla="*/ 584 w 2728"/>
                <a:gd name="T7" fmla="*/ 64 h 64"/>
                <a:gd name="T8" fmla="*/ 779 w 2728"/>
                <a:gd name="T9" fmla="*/ 0 h 64"/>
                <a:gd name="T10" fmla="*/ 974 w 2728"/>
                <a:gd name="T11" fmla="*/ 64 h 64"/>
                <a:gd name="T12" fmla="*/ 1169 w 2728"/>
                <a:gd name="T13" fmla="*/ 0 h 64"/>
                <a:gd name="T14" fmla="*/ 1364 w 2728"/>
                <a:gd name="T15" fmla="*/ 64 h 64"/>
                <a:gd name="T16" fmla="*/ 1559 w 2728"/>
                <a:gd name="T17" fmla="*/ 0 h 64"/>
                <a:gd name="T18" fmla="*/ 1753 w 2728"/>
                <a:gd name="T19" fmla="*/ 64 h 64"/>
                <a:gd name="T20" fmla="*/ 1948 w 2728"/>
                <a:gd name="T21" fmla="*/ 0 h 64"/>
                <a:gd name="T22" fmla="*/ 2143 w 2728"/>
                <a:gd name="T23" fmla="*/ 64 h 64"/>
                <a:gd name="T24" fmla="*/ 2338 w 2728"/>
                <a:gd name="T25" fmla="*/ 0 h 64"/>
                <a:gd name="T26" fmla="*/ 2533 w 2728"/>
                <a:gd name="T27" fmla="*/ 64 h 64"/>
                <a:gd name="T28" fmla="*/ 2728 w 2728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  <a:cubicBezTo>
                    <a:pt x="2435" y="0"/>
                    <a:pt x="2435" y="64"/>
                    <a:pt x="2533" y="64"/>
                  </a:cubicBezTo>
                  <a:cubicBezTo>
                    <a:pt x="2630" y="64"/>
                    <a:pt x="2630" y="0"/>
                    <a:pt x="272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11"/>
            <p:cNvSpPr>
              <a:spLocks/>
            </p:cNvSpPr>
            <p:nvPr/>
          </p:nvSpPr>
          <p:spPr bwMode="auto">
            <a:xfrm>
              <a:off x="0" y="145"/>
              <a:ext cx="4142" cy="97"/>
            </a:xfrm>
            <a:custGeom>
              <a:avLst/>
              <a:gdLst>
                <a:gd name="T0" fmla="*/ 0 w 2728"/>
                <a:gd name="T1" fmla="*/ 0 h 64"/>
                <a:gd name="T2" fmla="*/ 195 w 2728"/>
                <a:gd name="T3" fmla="*/ 64 h 64"/>
                <a:gd name="T4" fmla="*/ 390 w 2728"/>
                <a:gd name="T5" fmla="*/ 0 h 64"/>
                <a:gd name="T6" fmla="*/ 584 w 2728"/>
                <a:gd name="T7" fmla="*/ 64 h 64"/>
                <a:gd name="T8" fmla="*/ 779 w 2728"/>
                <a:gd name="T9" fmla="*/ 0 h 64"/>
                <a:gd name="T10" fmla="*/ 974 w 2728"/>
                <a:gd name="T11" fmla="*/ 64 h 64"/>
                <a:gd name="T12" fmla="*/ 1169 w 2728"/>
                <a:gd name="T13" fmla="*/ 0 h 64"/>
                <a:gd name="T14" fmla="*/ 1364 w 2728"/>
                <a:gd name="T15" fmla="*/ 64 h 64"/>
                <a:gd name="T16" fmla="*/ 1559 w 2728"/>
                <a:gd name="T17" fmla="*/ 0 h 64"/>
                <a:gd name="T18" fmla="*/ 1753 w 2728"/>
                <a:gd name="T19" fmla="*/ 64 h 64"/>
                <a:gd name="T20" fmla="*/ 1948 w 2728"/>
                <a:gd name="T21" fmla="*/ 0 h 64"/>
                <a:gd name="T22" fmla="*/ 2143 w 2728"/>
                <a:gd name="T23" fmla="*/ 64 h 64"/>
                <a:gd name="T24" fmla="*/ 2338 w 2728"/>
                <a:gd name="T25" fmla="*/ 0 h 64"/>
                <a:gd name="T26" fmla="*/ 2533 w 2728"/>
                <a:gd name="T27" fmla="*/ 64 h 64"/>
                <a:gd name="T28" fmla="*/ 2728 w 2728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  <a:cubicBezTo>
                    <a:pt x="2435" y="0"/>
                    <a:pt x="2435" y="64"/>
                    <a:pt x="2533" y="64"/>
                  </a:cubicBezTo>
                  <a:cubicBezTo>
                    <a:pt x="2630" y="64"/>
                    <a:pt x="2630" y="0"/>
                    <a:pt x="272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2" name="周杰伦 - 甜甜的">
            <a:hlinkClick r:id="" action="ppaction://media"/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1"/>
          <a:stretch>
            <a:fillRect/>
          </a:stretch>
        </p:blipFill>
        <p:spPr>
          <a:xfrm>
            <a:off x="10029399" y="-801106"/>
            <a:ext cx="609600" cy="609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BB0B76-063B-4D5D-9341-C87FFAC90DFE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265" y="473471"/>
            <a:ext cx="3951577" cy="3053769"/>
          </a:xfrm>
          <a:prstGeom prst="rect">
            <a:avLst/>
          </a:prstGeom>
        </p:spPr>
      </p:pic>
      <p:sp>
        <p:nvSpPr>
          <p:cNvPr id="41" name="文本框 44">
            <a:extLst>
              <a:ext uri="{FF2B5EF4-FFF2-40B4-BE49-F238E27FC236}">
                <a16:creationId xmlns:a16="http://schemas.microsoft.com/office/drawing/2014/main" id="{1541934E-07BF-4DA1-A58A-36F295CE70F1}"/>
              </a:ext>
            </a:extLst>
          </p:cNvPr>
          <p:cNvSpPr txBox="1"/>
          <p:nvPr/>
        </p:nvSpPr>
        <p:spPr>
          <a:xfrm>
            <a:off x="2358921" y="2867915"/>
            <a:ext cx="4533613" cy="1523494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9600" dirty="0" err="1">
                <a:latin typeface="Raleway ExtraBold" panose="020B0903030101060003" pitchFamily="34" charset="0"/>
              </a:rPr>
              <a:t>Appkot</a:t>
            </a:r>
            <a:endParaRPr lang="zh-CN" altLang="en-US" sz="9600" dirty="0">
              <a:latin typeface="Raleway ExtraBold" panose="020B09030301010600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CBEF6C5-4B7F-4D31-A545-1233651CA1CB}"/>
              </a:ext>
            </a:extLst>
          </p:cNvPr>
          <p:cNvSpPr/>
          <p:nvPr/>
        </p:nvSpPr>
        <p:spPr>
          <a:xfrm>
            <a:off x="2095038" y="4869565"/>
            <a:ext cx="7368383" cy="25135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Maya Maharani - G64160021</a:t>
            </a:r>
          </a:p>
          <a:p>
            <a:pPr fontAlgn="base"/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    </a:t>
            </a:r>
            <a:r>
              <a:rPr lang="en-ID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Iyang</a:t>
            </a:r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Aneka </a:t>
            </a:r>
            <a:r>
              <a:rPr lang="en-ID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Wibowo</a:t>
            </a:r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- G64160030</a:t>
            </a:r>
          </a:p>
          <a:p>
            <a:pPr fontAlgn="base"/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         </a:t>
            </a:r>
            <a:r>
              <a:rPr lang="en-ID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Rafiqah</a:t>
            </a:r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Hasna</a:t>
            </a:r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- G64160039</a:t>
            </a:r>
          </a:p>
          <a:p>
            <a:pPr fontAlgn="base">
              <a:spcAft>
                <a:spcPts val="1600"/>
              </a:spcAft>
            </a:pPr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              M. </a:t>
            </a:r>
            <a:r>
              <a:rPr lang="en-ID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Idzhar</a:t>
            </a:r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Darissalam</a:t>
            </a:r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- G64160052</a:t>
            </a:r>
          </a:p>
          <a:p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/>
            </a:r>
            <a:b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</a:br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/>
            </a:r>
            <a:b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</a:br>
            <a: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/>
            </a:r>
            <a:br>
              <a:rPr lang="en-ID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</a:br>
            <a:endParaRPr lang="en-ID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8676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cover/>
      </p:transition>
    </mc:Choice>
    <mc:Fallback>
      <p:transition>
        <p:cover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直角三角形 13"/>
          <p:cNvSpPr/>
          <p:nvPr/>
        </p:nvSpPr>
        <p:spPr>
          <a:xfrm>
            <a:off x="0" y="0"/>
            <a:ext cx="12192000" cy="6858000"/>
          </a:xfrm>
          <a:prstGeom prst="rtTriangle">
            <a:avLst/>
          </a:prstGeom>
          <a:solidFill>
            <a:schemeClr val="accent2"/>
          </a:solidFill>
          <a:ln w="635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0" y="5374967"/>
            <a:ext cx="6575425" cy="153988"/>
          </a:xfrm>
          <a:custGeom>
            <a:avLst/>
            <a:gdLst>
              <a:gd name="T0" fmla="*/ 0 w 2728"/>
              <a:gd name="T1" fmla="*/ 0 h 64"/>
              <a:gd name="T2" fmla="*/ 195 w 2728"/>
              <a:gd name="T3" fmla="*/ 64 h 64"/>
              <a:gd name="T4" fmla="*/ 390 w 2728"/>
              <a:gd name="T5" fmla="*/ 0 h 64"/>
              <a:gd name="T6" fmla="*/ 584 w 2728"/>
              <a:gd name="T7" fmla="*/ 64 h 64"/>
              <a:gd name="T8" fmla="*/ 779 w 2728"/>
              <a:gd name="T9" fmla="*/ 0 h 64"/>
              <a:gd name="T10" fmla="*/ 974 w 2728"/>
              <a:gd name="T11" fmla="*/ 64 h 64"/>
              <a:gd name="T12" fmla="*/ 1169 w 2728"/>
              <a:gd name="T13" fmla="*/ 0 h 64"/>
              <a:gd name="T14" fmla="*/ 1364 w 2728"/>
              <a:gd name="T15" fmla="*/ 64 h 64"/>
              <a:gd name="T16" fmla="*/ 1559 w 2728"/>
              <a:gd name="T17" fmla="*/ 0 h 64"/>
              <a:gd name="T18" fmla="*/ 1753 w 2728"/>
              <a:gd name="T19" fmla="*/ 64 h 64"/>
              <a:gd name="T20" fmla="*/ 1948 w 2728"/>
              <a:gd name="T21" fmla="*/ 0 h 64"/>
              <a:gd name="T22" fmla="*/ 2143 w 2728"/>
              <a:gd name="T23" fmla="*/ 64 h 64"/>
              <a:gd name="T24" fmla="*/ 2338 w 2728"/>
              <a:gd name="T25" fmla="*/ 0 h 64"/>
              <a:gd name="T26" fmla="*/ 2533 w 2728"/>
              <a:gd name="T27" fmla="*/ 64 h 64"/>
              <a:gd name="T28" fmla="*/ 2728 w 2728"/>
              <a:gd name="T29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28" h="64">
                <a:moveTo>
                  <a:pt x="0" y="0"/>
                </a:moveTo>
                <a:cubicBezTo>
                  <a:pt x="97" y="0"/>
                  <a:pt x="97" y="64"/>
                  <a:pt x="195" y="64"/>
                </a:cubicBezTo>
                <a:cubicBezTo>
                  <a:pt x="292" y="64"/>
                  <a:pt x="292" y="0"/>
                  <a:pt x="390" y="0"/>
                </a:cubicBezTo>
                <a:cubicBezTo>
                  <a:pt x="487" y="0"/>
                  <a:pt x="487" y="64"/>
                  <a:pt x="584" y="64"/>
                </a:cubicBezTo>
                <a:cubicBezTo>
                  <a:pt x="682" y="64"/>
                  <a:pt x="682" y="0"/>
                  <a:pt x="779" y="0"/>
                </a:cubicBezTo>
                <a:cubicBezTo>
                  <a:pt x="877" y="0"/>
                  <a:pt x="877" y="64"/>
                  <a:pt x="974" y="64"/>
                </a:cubicBezTo>
                <a:cubicBezTo>
                  <a:pt x="1071" y="64"/>
                  <a:pt x="1071" y="0"/>
                  <a:pt x="1169" y="0"/>
                </a:cubicBezTo>
                <a:cubicBezTo>
                  <a:pt x="1266" y="0"/>
                  <a:pt x="1266" y="64"/>
                  <a:pt x="1364" y="64"/>
                </a:cubicBezTo>
                <a:cubicBezTo>
                  <a:pt x="1461" y="64"/>
                  <a:pt x="1461" y="0"/>
                  <a:pt x="1559" y="0"/>
                </a:cubicBezTo>
                <a:cubicBezTo>
                  <a:pt x="1656" y="0"/>
                  <a:pt x="1656" y="64"/>
                  <a:pt x="1753" y="64"/>
                </a:cubicBezTo>
                <a:cubicBezTo>
                  <a:pt x="1851" y="64"/>
                  <a:pt x="1851" y="0"/>
                  <a:pt x="1948" y="0"/>
                </a:cubicBezTo>
                <a:cubicBezTo>
                  <a:pt x="2046" y="0"/>
                  <a:pt x="2046" y="64"/>
                  <a:pt x="2143" y="64"/>
                </a:cubicBezTo>
                <a:cubicBezTo>
                  <a:pt x="2241" y="64"/>
                  <a:pt x="2241" y="0"/>
                  <a:pt x="2338" y="0"/>
                </a:cubicBezTo>
                <a:cubicBezTo>
                  <a:pt x="2435" y="0"/>
                  <a:pt x="2435" y="64"/>
                  <a:pt x="2533" y="64"/>
                </a:cubicBezTo>
                <a:cubicBezTo>
                  <a:pt x="2630" y="64"/>
                  <a:pt x="2630" y="0"/>
                  <a:pt x="2728" y="0"/>
                </a:cubicBezTo>
              </a:path>
            </a:pathLst>
          </a:custGeom>
          <a:noFill/>
          <a:ln w="49213" cap="flat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804400" y="3276600"/>
            <a:ext cx="180000" cy="3600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8215086" y="3276600"/>
            <a:ext cx="180000" cy="3600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5400000">
            <a:off x="3471411" y="1785674"/>
            <a:ext cx="180000" cy="3286650"/>
          </a:xfrm>
          <a:custGeom>
            <a:avLst/>
            <a:gdLst>
              <a:gd name="connsiteX0" fmla="*/ 0 w 180000"/>
              <a:gd name="connsiteY0" fmla="*/ 3286650 h 3286650"/>
              <a:gd name="connsiteX1" fmla="*/ 0 w 180000"/>
              <a:gd name="connsiteY1" fmla="*/ 0 h 3286650"/>
              <a:gd name="connsiteX2" fmla="*/ 180000 w 180000"/>
              <a:gd name="connsiteY2" fmla="*/ 0 h 3286650"/>
              <a:gd name="connsiteX3" fmla="*/ 180000 w 180000"/>
              <a:gd name="connsiteY3" fmla="*/ 3286650 h 3286650"/>
              <a:gd name="connsiteX4" fmla="*/ 0 w 180000"/>
              <a:gd name="connsiteY4" fmla="*/ 3286650 h 328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3286650">
                <a:moveTo>
                  <a:pt x="0" y="3286650"/>
                </a:moveTo>
                <a:lnTo>
                  <a:pt x="0" y="0"/>
                </a:lnTo>
                <a:lnTo>
                  <a:pt x="180000" y="0"/>
                </a:lnTo>
                <a:lnTo>
                  <a:pt x="180000" y="3286650"/>
                </a:lnTo>
                <a:lnTo>
                  <a:pt x="0" y="32866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499695" y="765628"/>
            <a:ext cx="8629324" cy="532674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rot="5400000">
            <a:off x="1738086" y="3338999"/>
            <a:ext cx="180000" cy="180000"/>
          </a:xfrm>
          <a:custGeom>
            <a:avLst/>
            <a:gdLst>
              <a:gd name="connsiteX0" fmla="*/ 0 w 180000"/>
              <a:gd name="connsiteY0" fmla="*/ 180000 h 180000"/>
              <a:gd name="connsiteX1" fmla="*/ 0 w 180000"/>
              <a:gd name="connsiteY1" fmla="*/ 0 h 180000"/>
              <a:gd name="connsiteX2" fmla="*/ 180000 w 180000"/>
              <a:gd name="connsiteY2" fmla="*/ 0 h 180000"/>
              <a:gd name="connsiteX3" fmla="*/ 180000 w 180000"/>
              <a:gd name="connsiteY3" fmla="*/ 180000 h 180000"/>
              <a:gd name="connsiteX4" fmla="*/ 0 w 180000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180000"/>
                </a:moveTo>
                <a:lnTo>
                  <a:pt x="0" y="0"/>
                </a:ln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 rot="5400000">
            <a:off x="151686" y="1572599"/>
            <a:ext cx="3352800" cy="180000"/>
          </a:xfrm>
          <a:custGeom>
            <a:avLst/>
            <a:gdLst>
              <a:gd name="connsiteX0" fmla="*/ 0 w 3352800"/>
              <a:gd name="connsiteY0" fmla="*/ 180000 h 180000"/>
              <a:gd name="connsiteX1" fmla="*/ 0 w 3352800"/>
              <a:gd name="connsiteY1" fmla="*/ 0 h 180000"/>
              <a:gd name="connsiteX2" fmla="*/ 3352800 w 3352800"/>
              <a:gd name="connsiteY2" fmla="*/ 0 h 180000"/>
              <a:gd name="connsiteX3" fmla="*/ 3352800 w 3352800"/>
              <a:gd name="connsiteY3" fmla="*/ 180000 h 180000"/>
              <a:gd name="connsiteX4" fmla="*/ 0 w 3352800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180000">
                <a:moveTo>
                  <a:pt x="0" y="180000"/>
                </a:moveTo>
                <a:lnTo>
                  <a:pt x="0" y="0"/>
                </a:lnTo>
                <a:lnTo>
                  <a:pt x="3352800" y="0"/>
                </a:lnTo>
                <a:lnTo>
                  <a:pt x="3352800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822873" y="3885365"/>
            <a:ext cx="1123236" cy="1123236"/>
          </a:xfrm>
          <a:prstGeom prst="ellipse">
            <a:avLst/>
          </a:prstGeom>
          <a:noFill/>
          <a:ln w="635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2847489" y="5714636"/>
            <a:ext cx="1427843" cy="159899"/>
            <a:chOff x="9107714" y="1206258"/>
            <a:chExt cx="1427843" cy="159899"/>
          </a:xfrm>
          <a:solidFill>
            <a:schemeClr val="accent2"/>
          </a:solidFill>
        </p:grpSpPr>
        <p:sp>
          <p:nvSpPr>
            <p:cNvPr id="19" name="椭圆 18"/>
            <p:cNvSpPr/>
            <p:nvPr/>
          </p:nvSpPr>
          <p:spPr>
            <a:xfrm>
              <a:off x="9107714" y="1206258"/>
              <a:ext cx="159657" cy="159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9740900" y="1206500"/>
              <a:ext cx="159657" cy="1596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10375900" y="1206500"/>
              <a:ext cx="159657" cy="15965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7244318" y="1310703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7244318" y="16256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7244318" y="19431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7244318" y="22606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7244318" y="25781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7244318" y="28956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7244318" y="32131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7244318" y="35306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7244318" y="38481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7244318" y="41656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7244318" y="44831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7244318" y="48006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7244318" y="51181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7244318" y="54356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7244318" y="5753100"/>
            <a:ext cx="3545593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>
            <a:off x="11129019" y="208857"/>
            <a:ext cx="347914" cy="347914"/>
          </a:xfrm>
          <a:prstGeom prst="ellipse">
            <a:avLst/>
          </a:prstGeom>
          <a:solidFill>
            <a:srgbClr val="EF96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 rot="18900000" flipH="1">
            <a:off x="2867295" y="1407558"/>
            <a:ext cx="1052629" cy="1051602"/>
          </a:xfrm>
          <a:custGeom>
            <a:avLst/>
            <a:gdLst>
              <a:gd name="connsiteX0" fmla="*/ 146050 w 3840564"/>
              <a:gd name="connsiteY0" fmla="*/ 1184213 h 3836816"/>
              <a:gd name="connsiteX1" fmla="*/ 146050 w 3840564"/>
              <a:gd name="connsiteY1" fmla="*/ 2652603 h 3836816"/>
              <a:gd name="connsiteX2" fmla="*/ 86332 w 3840564"/>
              <a:gd name="connsiteY2" fmla="*/ 2489441 h 3836816"/>
              <a:gd name="connsiteX3" fmla="*/ 0 w 3840564"/>
              <a:gd name="connsiteY3" fmla="*/ 1918408 h 3836816"/>
              <a:gd name="connsiteX4" fmla="*/ 86332 w 3840564"/>
              <a:gd name="connsiteY4" fmla="*/ 1347375 h 3836816"/>
              <a:gd name="connsiteX5" fmla="*/ 3635548 w 3840564"/>
              <a:gd name="connsiteY5" fmla="*/ 1058621 h 3836816"/>
              <a:gd name="connsiteX6" fmla="*/ 3689659 w 3840564"/>
              <a:gd name="connsiteY6" fmla="*/ 1170948 h 3836816"/>
              <a:gd name="connsiteX7" fmla="*/ 3840564 w 3840564"/>
              <a:gd name="connsiteY7" fmla="*/ 1918408 h 3836816"/>
              <a:gd name="connsiteX8" fmla="*/ 3689659 w 3840564"/>
              <a:gd name="connsiteY8" fmla="*/ 2665868 h 3836816"/>
              <a:gd name="connsiteX9" fmla="*/ 3635548 w 3840564"/>
              <a:gd name="connsiteY9" fmla="*/ 2778195 h 3836816"/>
              <a:gd name="connsiteX10" fmla="*/ 571345 w 3840564"/>
              <a:gd name="connsiteY10" fmla="*/ 552469 h 3836816"/>
              <a:gd name="connsiteX11" fmla="*/ 571345 w 3840564"/>
              <a:gd name="connsiteY11" fmla="*/ 3284347 h 3836816"/>
              <a:gd name="connsiteX12" fmla="*/ 562438 w 3840564"/>
              <a:gd name="connsiteY12" fmla="*/ 3276252 h 3836816"/>
              <a:gd name="connsiteX13" fmla="*/ 327954 w 3840564"/>
              <a:gd name="connsiteY13" fmla="*/ 2992056 h 3836816"/>
              <a:gd name="connsiteX14" fmla="*/ 279245 w 3840564"/>
              <a:gd name="connsiteY14" fmla="*/ 2911878 h 3836816"/>
              <a:gd name="connsiteX15" fmla="*/ 279245 w 3840564"/>
              <a:gd name="connsiteY15" fmla="*/ 924938 h 3836816"/>
              <a:gd name="connsiteX16" fmla="*/ 327954 w 3840564"/>
              <a:gd name="connsiteY16" fmla="*/ 844760 h 3836816"/>
              <a:gd name="connsiteX17" fmla="*/ 562438 w 3840564"/>
              <a:gd name="connsiteY17" fmla="*/ 560564 h 3836816"/>
              <a:gd name="connsiteX18" fmla="*/ 3216011 w 3840564"/>
              <a:gd name="connsiteY18" fmla="*/ 504110 h 3836816"/>
              <a:gd name="connsiteX19" fmla="*/ 3278126 w 3840564"/>
              <a:gd name="connsiteY19" fmla="*/ 560564 h 3836816"/>
              <a:gd name="connsiteX20" fmla="*/ 3402065 w 3840564"/>
              <a:gd name="connsiteY20" fmla="*/ 696931 h 3836816"/>
              <a:gd name="connsiteX21" fmla="*/ 3508111 w 3840564"/>
              <a:gd name="connsiteY21" fmla="*/ 838744 h 3836816"/>
              <a:gd name="connsiteX22" fmla="*/ 3508111 w 3840564"/>
              <a:gd name="connsiteY22" fmla="*/ 2998073 h 3836816"/>
              <a:gd name="connsiteX23" fmla="*/ 3402065 w 3840564"/>
              <a:gd name="connsiteY23" fmla="*/ 3139885 h 3836816"/>
              <a:gd name="connsiteX24" fmla="*/ 3278126 w 3840564"/>
              <a:gd name="connsiteY24" fmla="*/ 3276252 h 3836816"/>
              <a:gd name="connsiteX25" fmla="*/ 3216011 w 3840564"/>
              <a:gd name="connsiteY25" fmla="*/ 3332706 h 3836816"/>
              <a:gd name="connsiteX26" fmla="*/ 990883 w 3840564"/>
              <a:gd name="connsiteY26" fmla="*/ 238447 h 3836816"/>
              <a:gd name="connsiteX27" fmla="*/ 990883 w 3840564"/>
              <a:gd name="connsiteY27" fmla="*/ 3598369 h 3836816"/>
              <a:gd name="connsiteX28" fmla="*/ 846634 w 3840564"/>
              <a:gd name="connsiteY28" fmla="*/ 3510736 h 3836816"/>
              <a:gd name="connsiteX29" fmla="*/ 698805 w 3840564"/>
              <a:gd name="connsiteY29" fmla="*/ 3400191 h 3836816"/>
              <a:gd name="connsiteX30" fmla="*/ 698783 w 3840564"/>
              <a:gd name="connsiteY30" fmla="*/ 3400171 h 3836816"/>
              <a:gd name="connsiteX31" fmla="*/ 698783 w 3840564"/>
              <a:gd name="connsiteY31" fmla="*/ 436645 h 3836816"/>
              <a:gd name="connsiteX32" fmla="*/ 698805 w 3840564"/>
              <a:gd name="connsiteY32" fmla="*/ 436625 h 3836816"/>
              <a:gd name="connsiteX33" fmla="*/ 846634 w 3840564"/>
              <a:gd name="connsiteY33" fmla="*/ 326080 h 3836816"/>
              <a:gd name="connsiteX34" fmla="*/ 2796472 w 3840564"/>
              <a:gd name="connsiteY34" fmla="*/ 211044 h 3836816"/>
              <a:gd name="connsiteX35" fmla="*/ 2835602 w 3840564"/>
              <a:gd name="connsiteY35" fmla="*/ 229894 h 3836816"/>
              <a:gd name="connsiteX36" fmla="*/ 2993930 w 3840564"/>
              <a:gd name="connsiteY36" fmla="*/ 326080 h 3836816"/>
              <a:gd name="connsiteX37" fmla="*/ 3088572 w 3840564"/>
              <a:gd name="connsiteY37" fmla="*/ 396852 h 3836816"/>
              <a:gd name="connsiteX38" fmla="*/ 3088572 w 3840564"/>
              <a:gd name="connsiteY38" fmla="*/ 3439964 h 3836816"/>
              <a:gd name="connsiteX39" fmla="*/ 2993930 w 3840564"/>
              <a:gd name="connsiteY39" fmla="*/ 3510736 h 3836816"/>
              <a:gd name="connsiteX40" fmla="*/ 2835602 w 3840564"/>
              <a:gd name="connsiteY40" fmla="*/ 3606922 h 3836816"/>
              <a:gd name="connsiteX41" fmla="*/ 2796472 w 3840564"/>
              <a:gd name="connsiteY41" fmla="*/ 3625772 h 3836816"/>
              <a:gd name="connsiteX42" fmla="*/ 1410421 w 3840564"/>
              <a:gd name="connsiteY42" fmla="*/ 68729 h 3836816"/>
              <a:gd name="connsiteX43" fmla="*/ 1410421 w 3840564"/>
              <a:gd name="connsiteY43" fmla="*/ 3768087 h 3836816"/>
              <a:gd name="connsiteX44" fmla="*/ 1349249 w 3840564"/>
              <a:gd name="connsiteY44" fmla="*/ 3752358 h 3836816"/>
              <a:gd name="connsiteX45" fmla="*/ 1172822 w 3840564"/>
              <a:gd name="connsiteY45" fmla="*/ 3687785 h 3836816"/>
              <a:gd name="connsiteX46" fmla="*/ 1118321 w 3840564"/>
              <a:gd name="connsiteY46" fmla="*/ 3661531 h 3836816"/>
              <a:gd name="connsiteX47" fmla="*/ 1118321 w 3840564"/>
              <a:gd name="connsiteY47" fmla="*/ 175286 h 3836816"/>
              <a:gd name="connsiteX48" fmla="*/ 1172822 w 3840564"/>
              <a:gd name="connsiteY48" fmla="*/ 149031 h 3836816"/>
              <a:gd name="connsiteX49" fmla="*/ 1349249 w 3840564"/>
              <a:gd name="connsiteY49" fmla="*/ 84458 h 3836816"/>
              <a:gd name="connsiteX50" fmla="*/ 2376935 w 3840564"/>
              <a:gd name="connsiteY50" fmla="*/ 55049 h 3836816"/>
              <a:gd name="connsiteX51" fmla="*/ 2491315 w 3840564"/>
              <a:gd name="connsiteY51" fmla="*/ 84459 h 3836816"/>
              <a:gd name="connsiteX52" fmla="*/ 2667742 w 3840564"/>
              <a:gd name="connsiteY52" fmla="*/ 149032 h 3836816"/>
              <a:gd name="connsiteX53" fmla="*/ 2669035 w 3840564"/>
              <a:gd name="connsiteY53" fmla="*/ 149655 h 3836816"/>
              <a:gd name="connsiteX54" fmla="*/ 2669035 w 3840564"/>
              <a:gd name="connsiteY54" fmla="*/ 3687163 h 3836816"/>
              <a:gd name="connsiteX55" fmla="*/ 2667742 w 3840564"/>
              <a:gd name="connsiteY55" fmla="*/ 3687786 h 3836816"/>
              <a:gd name="connsiteX56" fmla="*/ 2491315 w 3840564"/>
              <a:gd name="connsiteY56" fmla="*/ 3752359 h 3836816"/>
              <a:gd name="connsiteX57" fmla="*/ 2376935 w 3840564"/>
              <a:gd name="connsiteY57" fmla="*/ 3781770 h 3836816"/>
              <a:gd name="connsiteX58" fmla="*/ 1829959 w 3840564"/>
              <a:gd name="connsiteY58" fmla="*/ 2687 h 3836816"/>
              <a:gd name="connsiteX59" fmla="*/ 1829959 w 3840564"/>
              <a:gd name="connsiteY59" fmla="*/ 3834129 h 3836816"/>
              <a:gd name="connsiteX60" fmla="*/ 1723944 w 3840564"/>
              <a:gd name="connsiteY60" fmla="*/ 3828776 h 3836816"/>
              <a:gd name="connsiteX61" fmla="*/ 1537859 w 3840564"/>
              <a:gd name="connsiteY61" fmla="*/ 3800376 h 3836816"/>
              <a:gd name="connsiteX62" fmla="*/ 1537859 w 3840564"/>
              <a:gd name="connsiteY62" fmla="*/ 36440 h 3836816"/>
              <a:gd name="connsiteX63" fmla="*/ 1723944 w 3840564"/>
              <a:gd name="connsiteY63" fmla="*/ 8040 h 3836816"/>
              <a:gd name="connsiteX64" fmla="*/ 1957397 w 3840564"/>
              <a:gd name="connsiteY64" fmla="*/ 0 h 3836816"/>
              <a:gd name="connsiteX65" fmla="*/ 2116620 w 3840564"/>
              <a:gd name="connsiteY65" fmla="*/ 8040 h 3836816"/>
              <a:gd name="connsiteX66" fmla="*/ 2249497 w 3840564"/>
              <a:gd name="connsiteY66" fmla="*/ 28319 h 3836816"/>
              <a:gd name="connsiteX67" fmla="*/ 2249497 w 3840564"/>
              <a:gd name="connsiteY67" fmla="*/ 3808497 h 3836816"/>
              <a:gd name="connsiteX68" fmla="*/ 2116620 w 3840564"/>
              <a:gd name="connsiteY68" fmla="*/ 3828776 h 3836816"/>
              <a:gd name="connsiteX69" fmla="*/ 1957397 w 3840564"/>
              <a:gd name="connsiteY69" fmla="*/ 3836816 h 38368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3840564" h="3836816">
                <a:moveTo>
                  <a:pt x="146050" y="1184213"/>
                </a:moveTo>
                <a:lnTo>
                  <a:pt x="146050" y="2652603"/>
                </a:lnTo>
                <a:lnTo>
                  <a:pt x="86332" y="2489441"/>
                </a:lnTo>
                <a:cubicBezTo>
                  <a:pt x="30225" y="2309052"/>
                  <a:pt x="0" y="2117260"/>
                  <a:pt x="0" y="1918408"/>
                </a:cubicBezTo>
                <a:cubicBezTo>
                  <a:pt x="0" y="1719557"/>
                  <a:pt x="30225" y="1527764"/>
                  <a:pt x="86332" y="1347375"/>
                </a:cubicBezTo>
                <a:close/>
                <a:moveTo>
                  <a:pt x="3635548" y="1058621"/>
                </a:moveTo>
                <a:lnTo>
                  <a:pt x="3689659" y="1170948"/>
                </a:lnTo>
                <a:cubicBezTo>
                  <a:pt x="3786830" y="1400687"/>
                  <a:pt x="3840564" y="1653273"/>
                  <a:pt x="3840564" y="1918408"/>
                </a:cubicBezTo>
                <a:cubicBezTo>
                  <a:pt x="3840564" y="2183544"/>
                  <a:pt x="3786830" y="2436129"/>
                  <a:pt x="3689659" y="2665868"/>
                </a:cubicBezTo>
                <a:lnTo>
                  <a:pt x="3635548" y="2778195"/>
                </a:lnTo>
                <a:close/>
                <a:moveTo>
                  <a:pt x="571345" y="552469"/>
                </a:moveTo>
                <a:lnTo>
                  <a:pt x="571345" y="3284347"/>
                </a:lnTo>
                <a:lnTo>
                  <a:pt x="562438" y="3276252"/>
                </a:lnTo>
                <a:cubicBezTo>
                  <a:pt x="475562" y="3189377"/>
                  <a:pt x="396972" y="3094216"/>
                  <a:pt x="327954" y="2992056"/>
                </a:cubicBezTo>
                <a:lnTo>
                  <a:pt x="279245" y="2911878"/>
                </a:lnTo>
                <a:lnTo>
                  <a:pt x="279245" y="924938"/>
                </a:lnTo>
                <a:lnTo>
                  <a:pt x="327954" y="844760"/>
                </a:lnTo>
                <a:cubicBezTo>
                  <a:pt x="396972" y="742601"/>
                  <a:pt x="475562" y="647440"/>
                  <a:pt x="562438" y="560564"/>
                </a:cubicBezTo>
                <a:close/>
                <a:moveTo>
                  <a:pt x="3216011" y="504110"/>
                </a:moveTo>
                <a:lnTo>
                  <a:pt x="3278126" y="560564"/>
                </a:lnTo>
                <a:cubicBezTo>
                  <a:pt x="3321564" y="604002"/>
                  <a:pt x="3362930" y="649511"/>
                  <a:pt x="3402065" y="696931"/>
                </a:cubicBezTo>
                <a:lnTo>
                  <a:pt x="3508111" y="838744"/>
                </a:lnTo>
                <a:lnTo>
                  <a:pt x="3508111" y="2998073"/>
                </a:lnTo>
                <a:lnTo>
                  <a:pt x="3402065" y="3139885"/>
                </a:lnTo>
                <a:cubicBezTo>
                  <a:pt x="3362930" y="3187305"/>
                  <a:pt x="3321564" y="3232815"/>
                  <a:pt x="3278126" y="3276252"/>
                </a:cubicBezTo>
                <a:lnTo>
                  <a:pt x="3216011" y="3332706"/>
                </a:lnTo>
                <a:close/>
                <a:moveTo>
                  <a:pt x="990883" y="238447"/>
                </a:moveTo>
                <a:lnTo>
                  <a:pt x="990883" y="3598369"/>
                </a:lnTo>
                <a:lnTo>
                  <a:pt x="846634" y="3510736"/>
                </a:lnTo>
                <a:cubicBezTo>
                  <a:pt x="795554" y="3476227"/>
                  <a:pt x="746224" y="3439325"/>
                  <a:pt x="698805" y="3400191"/>
                </a:cubicBezTo>
                <a:lnTo>
                  <a:pt x="698783" y="3400171"/>
                </a:lnTo>
                <a:lnTo>
                  <a:pt x="698783" y="436645"/>
                </a:lnTo>
                <a:lnTo>
                  <a:pt x="698805" y="436625"/>
                </a:lnTo>
                <a:cubicBezTo>
                  <a:pt x="746224" y="397491"/>
                  <a:pt x="795554" y="360589"/>
                  <a:pt x="846634" y="326080"/>
                </a:cubicBezTo>
                <a:close/>
                <a:moveTo>
                  <a:pt x="2796472" y="211044"/>
                </a:moveTo>
                <a:lnTo>
                  <a:pt x="2835602" y="229894"/>
                </a:lnTo>
                <a:cubicBezTo>
                  <a:pt x="2890020" y="259456"/>
                  <a:pt x="2942850" y="291571"/>
                  <a:pt x="2993930" y="326080"/>
                </a:cubicBezTo>
                <a:lnTo>
                  <a:pt x="3088572" y="396852"/>
                </a:lnTo>
                <a:lnTo>
                  <a:pt x="3088572" y="3439964"/>
                </a:lnTo>
                <a:lnTo>
                  <a:pt x="2993930" y="3510736"/>
                </a:lnTo>
                <a:cubicBezTo>
                  <a:pt x="2942850" y="3545245"/>
                  <a:pt x="2890020" y="3577361"/>
                  <a:pt x="2835602" y="3606922"/>
                </a:cubicBezTo>
                <a:lnTo>
                  <a:pt x="2796472" y="3625772"/>
                </a:lnTo>
                <a:close/>
                <a:moveTo>
                  <a:pt x="1410421" y="68729"/>
                </a:moveTo>
                <a:lnTo>
                  <a:pt x="1410421" y="3768087"/>
                </a:lnTo>
                <a:lnTo>
                  <a:pt x="1349249" y="3752358"/>
                </a:lnTo>
                <a:cubicBezTo>
                  <a:pt x="1289119" y="3733656"/>
                  <a:pt x="1230256" y="3712078"/>
                  <a:pt x="1172822" y="3687785"/>
                </a:cubicBezTo>
                <a:lnTo>
                  <a:pt x="1118321" y="3661531"/>
                </a:lnTo>
                <a:lnTo>
                  <a:pt x="1118321" y="175286"/>
                </a:lnTo>
                <a:lnTo>
                  <a:pt x="1172822" y="149031"/>
                </a:lnTo>
                <a:cubicBezTo>
                  <a:pt x="1230256" y="124738"/>
                  <a:pt x="1289119" y="103160"/>
                  <a:pt x="1349249" y="84458"/>
                </a:cubicBezTo>
                <a:close/>
                <a:moveTo>
                  <a:pt x="2376935" y="55049"/>
                </a:moveTo>
                <a:lnTo>
                  <a:pt x="2491315" y="84459"/>
                </a:lnTo>
                <a:cubicBezTo>
                  <a:pt x="2551444" y="103161"/>
                  <a:pt x="2610307" y="124739"/>
                  <a:pt x="2667742" y="149032"/>
                </a:cubicBezTo>
                <a:lnTo>
                  <a:pt x="2669035" y="149655"/>
                </a:lnTo>
                <a:lnTo>
                  <a:pt x="2669035" y="3687163"/>
                </a:lnTo>
                <a:lnTo>
                  <a:pt x="2667742" y="3687786"/>
                </a:lnTo>
                <a:cubicBezTo>
                  <a:pt x="2610307" y="3712079"/>
                  <a:pt x="2551444" y="3733657"/>
                  <a:pt x="2491315" y="3752359"/>
                </a:cubicBezTo>
                <a:lnTo>
                  <a:pt x="2376935" y="3781770"/>
                </a:lnTo>
                <a:close/>
                <a:moveTo>
                  <a:pt x="1829959" y="2687"/>
                </a:moveTo>
                <a:lnTo>
                  <a:pt x="1829959" y="3834129"/>
                </a:lnTo>
                <a:lnTo>
                  <a:pt x="1723944" y="3828776"/>
                </a:lnTo>
                <a:lnTo>
                  <a:pt x="1537859" y="3800376"/>
                </a:lnTo>
                <a:lnTo>
                  <a:pt x="1537859" y="36440"/>
                </a:lnTo>
                <a:lnTo>
                  <a:pt x="1723944" y="8040"/>
                </a:lnTo>
                <a:close/>
                <a:moveTo>
                  <a:pt x="1957397" y="0"/>
                </a:moveTo>
                <a:lnTo>
                  <a:pt x="2116620" y="8040"/>
                </a:lnTo>
                <a:lnTo>
                  <a:pt x="2249497" y="28319"/>
                </a:lnTo>
                <a:lnTo>
                  <a:pt x="2249497" y="3808497"/>
                </a:lnTo>
                <a:lnTo>
                  <a:pt x="2116620" y="3828776"/>
                </a:lnTo>
                <a:lnTo>
                  <a:pt x="1957397" y="3836816"/>
                </a:lnTo>
                <a:close/>
              </a:path>
            </a:pathLst>
          </a:custGeom>
          <a:solidFill>
            <a:srgbClr val="42406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微软雅黑 Light"/>
              <a:ea typeface="微软雅黑 Light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480675" y="1493307"/>
            <a:ext cx="2536272" cy="723275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4400" dirty="0"/>
              <a:t>APPKOT</a:t>
            </a:r>
            <a:endParaRPr lang="zh-CN" altLang="en-US" sz="4400" dirty="0"/>
          </a:p>
        </p:txBody>
      </p:sp>
      <p:sp>
        <p:nvSpPr>
          <p:cNvPr id="47" name="矩形 46"/>
          <p:cNvSpPr/>
          <p:nvPr/>
        </p:nvSpPr>
        <p:spPr>
          <a:xfrm>
            <a:off x="2956542" y="2671181"/>
            <a:ext cx="390295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Aplikasi</a:t>
            </a:r>
            <a:r>
              <a:rPr lang="en-US" altLang="zh-CN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berbasis</a:t>
            </a:r>
            <a:r>
              <a:rPr lang="en-US" altLang="zh-CN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mobile 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yang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menawarkan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kemudahan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bagi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penumpang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dan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sopir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angkot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di Kota Bogor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bg1"/>
                </a:solidFill>
                <a:latin typeface="+mj-lt"/>
              </a:rPr>
              <a:t>Terdiri</a:t>
            </a:r>
            <a:r>
              <a:rPr lang="en-US" altLang="zh-CN" sz="20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zh-CN" sz="2000" dirty="0" err="1">
                <a:solidFill>
                  <a:schemeClr val="bg1"/>
                </a:solidFill>
                <a:latin typeface="+mj-lt"/>
              </a:rPr>
              <a:t>dari</a:t>
            </a:r>
            <a:r>
              <a:rPr lang="en-US" altLang="zh-CN" sz="2000" dirty="0">
                <a:solidFill>
                  <a:schemeClr val="bg1"/>
                </a:solidFill>
                <a:latin typeface="+mj-lt"/>
              </a:rPr>
              <a:t> 2 </a:t>
            </a:r>
            <a:r>
              <a:rPr lang="en-US" altLang="zh-CN" sz="2000" i="1" dirty="0">
                <a:solidFill>
                  <a:schemeClr val="bg1"/>
                </a:solidFill>
                <a:latin typeface="+mj-lt"/>
              </a:rPr>
              <a:t>role: </a:t>
            </a:r>
            <a:r>
              <a:rPr lang="en-US" altLang="zh-CN" sz="2000" dirty="0" err="1">
                <a:solidFill>
                  <a:schemeClr val="bg1"/>
                </a:solidFill>
                <a:latin typeface="+mj-lt"/>
              </a:rPr>
              <a:t>penumpang</a:t>
            </a:r>
            <a:r>
              <a:rPr lang="en-US" altLang="zh-CN" sz="2000" dirty="0">
                <a:solidFill>
                  <a:schemeClr val="bg1"/>
                </a:solidFill>
                <a:latin typeface="+mj-lt"/>
              </a:rPr>
              <a:t> dan </a:t>
            </a:r>
            <a:r>
              <a:rPr lang="en-US" altLang="zh-CN" sz="2000" dirty="0" err="1">
                <a:solidFill>
                  <a:schemeClr val="bg1"/>
                </a:solidFill>
                <a:latin typeface="+mj-lt"/>
              </a:rPr>
              <a:t>pengemudi</a:t>
            </a:r>
            <a:endParaRPr lang="en-US" altLang="zh-CN" sz="2000" dirty="0">
              <a:solidFill>
                <a:schemeClr val="bg1"/>
              </a:solidFill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610087-7DCC-43AC-A556-8ED0CF27F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8195" y="1012753"/>
            <a:ext cx="2759078" cy="4892020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2292874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3924913" y="944856"/>
            <a:ext cx="6059487" cy="5376862"/>
            <a:chOff x="3566" y="783"/>
            <a:chExt cx="3817" cy="3387"/>
          </a:xfrm>
          <a:solidFill>
            <a:schemeClr val="bg1"/>
          </a:solidFill>
        </p:grpSpPr>
        <p:grpSp>
          <p:nvGrpSpPr>
            <p:cNvPr id="14" name="Group 205"/>
            <p:cNvGrpSpPr>
              <a:grpSpLocks/>
            </p:cNvGrpSpPr>
            <p:nvPr/>
          </p:nvGrpSpPr>
          <p:grpSpPr bwMode="auto">
            <a:xfrm>
              <a:off x="3566" y="783"/>
              <a:ext cx="2856" cy="3387"/>
              <a:chOff x="3566" y="783"/>
              <a:chExt cx="2856" cy="3387"/>
            </a:xfrm>
            <a:grpFill/>
          </p:grpSpPr>
          <p:sp>
            <p:nvSpPr>
              <p:cNvPr id="210" name="Freeform 5"/>
              <p:cNvSpPr>
                <a:spLocks/>
              </p:cNvSpPr>
              <p:nvPr/>
            </p:nvSpPr>
            <p:spPr bwMode="auto">
              <a:xfrm>
                <a:off x="3571" y="783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6"/>
              <p:cNvSpPr>
                <a:spLocks/>
              </p:cNvSpPr>
              <p:nvPr/>
            </p:nvSpPr>
            <p:spPr bwMode="auto">
              <a:xfrm>
                <a:off x="3812" y="78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7"/>
              <p:cNvSpPr>
                <a:spLocks/>
              </p:cNvSpPr>
              <p:nvPr/>
            </p:nvSpPr>
            <p:spPr bwMode="auto">
              <a:xfrm>
                <a:off x="4053" y="783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8"/>
              <p:cNvSpPr>
                <a:spLocks/>
              </p:cNvSpPr>
              <p:nvPr/>
            </p:nvSpPr>
            <p:spPr bwMode="auto">
              <a:xfrm>
                <a:off x="4295" y="783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9"/>
              <p:cNvSpPr>
                <a:spLocks/>
              </p:cNvSpPr>
              <p:nvPr/>
            </p:nvSpPr>
            <p:spPr bwMode="auto">
              <a:xfrm>
                <a:off x="3691" y="930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0"/>
              <p:cNvSpPr>
                <a:spLocks/>
              </p:cNvSpPr>
              <p:nvPr/>
            </p:nvSpPr>
            <p:spPr bwMode="auto">
              <a:xfrm>
                <a:off x="3933" y="930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1"/>
              <p:cNvSpPr>
                <a:spLocks/>
              </p:cNvSpPr>
              <p:nvPr/>
            </p:nvSpPr>
            <p:spPr bwMode="auto">
              <a:xfrm>
                <a:off x="4174" y="930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2"/>
              <p:cNvSpPr>
                <a:spLocks/>
              </p:cNvSpPr>
              <p:nvPr/>
            </p:nvSpPr>
            <p:spPr bwMode="auto">
              <a:xfrm>
                <a:off x="4418" y="930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3"/>
              <p:cNvSpPr>
                <a:spLocks/>
              </p:cNvSpPr>
              <p:nvPr/>
            </p:nvSpPr>
            <p:spPr bwMode="auto">
              <a:xfrm>
                <a:off x="3571" y="1072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4"/>
              <p:cNvSpPr>
                <a:spLocks/>
              </p:cNvSpPr>
              <p:nvPr/>
            </p:nvSpPr>
            <p:spPr bwMode="auto">
              <a:xfrm>
                <a:off x="3812" y="1072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5"/>
              <p:cNvSpPr>
                <a:spLocks/>
              </p:cNvSpPr>
              <p:nvPr/>
            </p:nvSpPr>
            <p:spPr bwMode="auto">
              <a:xfrm>
                <a:off x="4053" y="1072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6"/>
              <p:cNvSpPr>
                <a:spLocks/>
              </p:cNvSpPr>
              <p:nvPr/>
            </p:nvSpPr>
            <p:spPr bwMode="auto">
              <a:xfrm>
                <a:off x="4295" y="1072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7"/>
              <p:cNvSpPr>
                <a:spLocks/>
              </p:cNvSpPr>
              <p:nvPr/>
            </p:nvSpPr>
            <p:spPr bwMode="auto">
              <a:xfrm>
                <a:off x="3691" y="1219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8"/>
              <p:cNvSpPr>
                <a:spLocks/>
              </p:cNvSpPr>
              <p:nvPr/>
            </p:nvSpPr>
            <p:spPr bwMode="auto">
              <a:xfrm>
                <a:off x="3933" y="1219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9"/>
              <p:cNvSpPr>
                <a:spLocks/>
              </p:cNvSpPr>
              <p:nvPr/>
            </p:nvSpPr>
            <p:spPr bwMode="auto">
              <a:xfrm>
                <a:off x="4174" y="1219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20"/>
              <p:cNvSpPr>
                <a:spLocks/>
              </p:cNvSpPr>
              <p:nvPr/>
            </p:nvSpPr>
            <p:spPr bwMode="auto">
              <a:xfrm>
                <a:off x="4418" y="1219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21"/>
              <p:cNvSpPr>
                <a:spLocks/>
              </p:cNvSpPr>
              <p:nvPr/>
            </p:nvSpPr>
            <p:spPr bwMode="auto">
              <a:xfrm>
                <a:off x="3566" y="1361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22"/>
              <p:cNvSpPr>
                <a:spLocks/>
              </p:cNvSpPr>
              <p:nvPr/>
            </p:nvSpPr>
            <p:spPr bwMode="auto">
              <a:xfrm>
                <a:off x="3807" y="1361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23"/>
              <p:cNvSpPr>
                <a:spLocks/>
              </p:cNvSpPr>
              <p:nvPr/>
            </p:nvSpPr>
            <p:spPr bwMode="auto">
              <a:xfrm>
                <a:off x="4049" y="1361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24"/>
              <p:cNvSpPr>
                <a:spLocks/>
              </p:cNvSpPr>
              <p:nvPr/>
            </p:nvSpPr>
            <p:spPr bwMode="auto">
              <a:xfrm>
                <a:off x="4290" y="1361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Freeform 25"/>
              <p:cNvSpPr>
                <a:spLocks/>
              </p:cNvSpPr>
              <p:nvPr/>
            </p:nvSpPr>
            <p:spPr bwMode="auto">
              <a:xfrm>
                <a:off x="3687" y="1508"/>
                <a:ext cx="73" cy="56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Freeform 26"/>
              <p:cNvSpPr>
                <a:spLocks/>
              </p:cNvSpPr>
              <p:nvPr/>
            </p:nvSpPr>
            <p:spPr bwMode="auto">
              <a:xfrm>
                <a:off x="3928" y="1508"/>
                <a:ext cx="73" cy="56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27"/>
              <p:cNvSpPr>
                <a:spLocks/>
              </p:cNvSpPr>
              <p:nvPr/>
            </p:nvSpPr>
            <p:spPr bwMode="auto">
              <a:xfrm>
                <a:off x="4169" y="1508"/>
                <a:ext cx="74" cy="56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28"/>
              <p:cNvSpPr>
                <a:spLocks/>
              </p:cNvSpPr>
              <p:nvPr/>
            </p:nvSpPr>
            <p:spPr bwMode="auto">
              <a:xfrm>
                <a:off x="4413" y="1508"/>
                <a:ext cx="73" cy="56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29"/>
              <p:cNvSpPr>
                <a:spLocks/>
              </p:cNvSpPr>
              <p:nvPr/>
            </p:nvSpPr>
            <p:spPr bwMode="auto">
              <a:xfrm>
                <a:off x="3571" y="1647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30"/>
              <p:cNvSpPr>
                <a:spLocks/>
              </p:cNvSpPr>
              <p:nvPr/>
            </p:nvSpPr>
            <p:spPr bwMode="auto">
              <a:xfrm>
                <a:off x="3812" y="1647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31"/>
              <p:cNvSpPr>
                <a:spLocks/>
              </p:cNvSpPr>
              <p:nvPr/>
            </p:nvSpPr>
            <p:spPr bwMode="auto">
              <a:xfrm>
                <a:off x="4053" y="1647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32"/>
              <p:cNvSpPr>
                <a:spLocks/>
              </p:cNvSpPr>
              <p:nvPr/>
            </p:nvSpPr>
            <p:spPr bwMode="auto">
              <a:xfrm>
                <a:off x="4295" y="1647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33"/>
              <p:cNvSpPr>
                <a:spLocks/>
              </p:cNvSpPr>
              <p:nvPr/>
            </p:nvSpPr>
            <p:spPr bwMode="auto">
              <a:xfrm>
                <a:off x="3691" y="1794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34"/>
              <p:cNvSpPr>
                <a:spLocks/>
              </p:cNvSpPr>
              <p:nvPr/>
            </p:nvSpPr>
            <p:spPr bwMode="auto">
              <a:xfrm>
                <a:off x="3933" y="1794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Freeform 35"/>
              <p:cNvSpPr>
                <a:spLocks/>
              </p:cNvSpPr>
              <p:nvPr/>
            </p:nvSpPr>
            <p:spPr bwMode="auto">
              <a:xfrm>
                <a:off x="4174" y="1794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Freeform 36"/>
              <p:cNvSpPr>
                <a:spLocks/>
              </p:cNvSpPr>
              <p:nvPr/>
            </p:nvSpPr>
            <p:spPr bwMode="auto">
              <a:xfrm>
                <a:off x="4418" y="1794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37"/>
              <p:cNvSpPr>
                <a:spLocks/>
              </p:cNvSpPr>
              <p:nvPr/>
            </p:nvSpPr>
            <p:spPr bwMode="auto">
              <a:xfrm>
                <a:off x="3571" y="1936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38"/>
              <p:cNvSpPr>
                <a:spLocks/>
              </p:cNvSpPr>
              <p:nvPr/>
            </p:nvSpPr>
            <p:spPr bwMode="auto">
              <a:xfrm>
                <a:off x="3812" y="1936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39"/>
              <p:cNvSpPr>
                <a:spLocks/>
              </p:cNvSpPr>
              <p:nvPr/>
            </p:nvSpPr>
            <p:spPr bwMode="auto">
              <a:xfrm>
                <a:off x="4053" y="1936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40"/>
              <p:cNvSpPr>
                <a:spLocks/>
              </p:cNvSpPr>
              <p:nvPr/>
            </p:nvSpPr>
            <p:spPr bwMode="auto">
              <a:xfrm>
                <a:off x="4295" y="1936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41"/>
              <p:cNvSpPr>
                <a:spLocks/>
              </p:cNvSpPr>
              <p:nvPr/>
            </p:nvSpPr>
            <p:spPr bwMode="auto">
              <a:xfrm>
                <a:off x="3691" y="2083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42"/>
              <p:cNvSpPr>
                <a:spLocks/>
              </p:cNvSpPr>
              <p:nvPr/>
            </p:nvSpPr>
            <p:spPr bwMode="auto">
              <a:xfrm>
                <a:off x="3933" y="208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43"/>
              <p:cNvSpPr>
                <a:spLocks/>
              </p:cNvSpPr>
              <p:nvPr/>
            </p:nvSpPr>
            <p:spPr bwMode="auto">
              <a:xfrm>
                <a:off x="4174" y="2083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44"/>
              <p:cNvSpPr>
                <a:spLocks/>
              </p:cNvSpPr>
              <p:nvPr/>
            </p:nvSpPr>
            <p:spPr bwMode="auto">
              <a:xfrm>
                <a:off x="4418" y="208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45"/>
              <p:cNvSpPr>
                <a:spLocks/>
              </p:cNvSpPr>
              <p:nvPr/>
            </p:nvSpPr>
            <p:spPr bwMode="auto">
              <a:xfrm>
                <a:off x="3571" y="2222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46"/>
              <p:cNvSpPr>
                <a:spLocks/>
              </p:cNvSpPr>
              <p:nvPr/>
            </p:nvSpPr>
            <p:spPr bwMode="auto">
              <a:xfrm>
                <a:off x="3812" y="2222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Freeform 47"/>
              <p:cNvSpPr>
                <a:spLocks/>
              </p:cNvSpPr>
              <p:nvPr/>
            </p:nvSpPr>
            <p:spPr bwMode="auto">
              <a:xfrm>
                <a:off x="4053" y="2222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Freeform 48"/>
              <p:cNvSpPr>
                <a:spLocks/>
              </p:cNvSpPr>
              <p:nvPr/>
            </p:nvSpPr>
            <p:spPr bwMode="auto">
              <a:xfrm>
                <a:off x="4295" y="2222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49"/>
              <p:cNvSpPr>
                <a:spLocks/>
              </p:cNvSpPr>
              <p:nvPr/>
            </p:nvSpPr>
            <p:spPr bwMode="auto">
              <a:xfrm>
                <a:off x="3691" y="2369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50"/>
              <p:cNvSpPr>
                <a:spLocks/>
              </p:cNvSpPr>
              <p:nvPr/>
            </p:nvSpPr>
            <p:spPr bwMode="auto">
              <a:xfrm>
                <a:off x="3933" y="2369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51"/>
              <p:cNvSpPr>
                <a:spLocks/>
              </p:cNvSpPr>
              <p:nvPr/>
            </p:nvSpPr>
            <p:spPr bwMode="auto">
              <a:xfrm>
                <a:off x="4174" y="2369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52"/>
              <p:cNvSpPr>
                <a:spLocks/>
              </p:cNvSpPr>
              <p:nvPr/>
            </p:nvSpPr>
            <p:spPr bwMode="auto">
              <a:xfrm>
                <a:off x="4418" y="2369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53"/>
              <p:cNvSpPr>
                <a:spLocks/>
              </p:cNvSpPr>
              <p:nvPr/>
            </p:nvSpPr>
            <p:spPr bwMode="auto">
              <a:xfrm>
                <a:off x="4531" y="783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54"/>
              <p:cNvSpPr>
                <a:spLocks/>
              </p:cNvSpPr>
              <p:nvPr/>
            </p:nvSpPr>
            <p:spPr bwMode="auto">
              <a:xfrm>
                <a:off x="4773" y="783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Freeform 55"/>
              <p:cNvSpPr>
                <a:spLocks/>
              </p:cNvSpPr>
              <p:nvPr/>
            </p:nvSpPr>
            <p:spPr bwMode="auto">
              <a:xfrm>
                <a:off x="5014" y="783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56"/>
              <p:cNvSpPr>
                <a:spLocks/>
              </p:cNvSpPr>
              <p:nvPr/>
            </p:nvSpPr>
            <p:spPr bwMode="auto">
              <a:xfrm>
                <a:off x="5258" y="78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57"/>
              <p:cNvSpPr>
                <a:spLocks/>
              </p:cNvSpPr>
              <p:nvPr/>
            </p:nvSpPr>
            <p:spPr bwMode="auto">
              <a:xfrm>
                <a:off x="4652" y="930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58"/>
              <p:cNvSpPr>
                <a:spLocks/>
              </p:cNvSpPr>
              <p:nvPr/>
            </p:nvSpPr>
            <p:spPr bwMode="auto">
              <a:xfrm>
                <a:off x="4893" y="930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59"/>
              <p:cNvSpPr>
                <a:spLocks/>
              </p:cNvSpPr>
              <p:nvPr/>
            </p:nvSpPr>
            <p:spPr bwMode="auto">
              <a:xfrm>
                <a:off x="5137" y="930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Freeform 60"/>
              <p:cNvSpPr>
                <a:spLocks/>
              </p:cNvSpPr>
              <p:nvPr/>
            </p:nvSpPr>
            <p:spPr bwMode="auto">
              <a:xfrm>
                <a:off x="5379" y="930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Freeform 61"/>
              <p:cNvSpPr>
                <a:spLocks/>
              </p:cNvSpPr>
              <p:nvPr/>
            </p:nvSpPr>
            <p:spPr bwMode="auto">
              <a:xfrm>
                <a:off x="4531" y="1072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Freeform 62"/>
              <p:cNvSpPr>
                <a:spLocks/>
              </p:cNvSpPr>
              <p:nvPr/>
            </p:nvSpPr>
            <p:spPr bwMode="auto">
              <a:xfrm>
                <a:off x="4773" y="1072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Freeform 63"/>
              <p:cNvSpPr>
                <a:spLocks/>
              </p:cNvSpPr>
              <p:nvPr/>
            </p:nvSpPr>
            <p:spPr bwMode="auto">
              <a:xfrm>
                <a:off x="5014" y="1072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Freeform 64"/>
              <p:cNvSpPr>
                <a:spLocks/>
              </p:cNvSpPr>
              <p:nvPr/>
            </p:nvSpPr>
            <p:spPr bwMode="auto">
              <a:xfrm>
                <a:off x="5258" y="1072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65"/>
              <p:cNvSpPr>
                <a:spLocks/>
              </p:cNvSpPr>
              <p:nvPr/>
            </p:nvSpPr>
            <p:spPr bwMode="auto">
              <a:xfrm>
                <a:off x="4652" y="1219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66"/>
              <p:cNvSpPr>
                <a:spLocks/>
              </p:cNvSpPr>
              <p:nvPr/>
            </p:nvSpPr>
            <p:spPr bwMode="auto">
              <a:xfrm>
                <a:off x="4893" y="1219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Freeform 67"/>
              <p:cNvSpPr>
                <a:spLocks/>
              </p:cNvSpPr>
              <p:nvPr/>
            </p:nvSpPr>
            <p:spPr bwMode="auto">
              <a:xfrm>
                <a:off x="5137" y="1219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Freeform 68"/>
              <p:cNvSpPr>
                <a:spLocks/>
              </p:cNvSpPr>
              <p:nvPr/>
            </p:nvSpPr>
            <p:spPr bwMode="auto">
              <a:xfrm>
                <a:off x="5379" y="1219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69"/>
              <p:cNvSpPr>
                <a:spLocks/>
              </p:cNvSpPr>
              <p:nvPr/>
            </p:nvSpPr>
            <p:spPr bwMode="auto">
              <a:xfrm>
                <a:off x="4527" y="1361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70"/>
              <p:cNvSpPr>
                <a:spLocks/>
              </p:cNvSpPr>
              <p:nvPr/>
            </p:nvSpPr>
            <p:spPr bwMode="auto">
              <a:xfrm>
                <a:off x="4768" y="1361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71"/>
              <p:cNvSpPr>
                <a:spLocks/>
              </p:cNvSpPr>
              <p:nvPr/>
            </p:nvSpPr>
            <p:spPr bwMode="auto">
              <a:xfrm>
                <a:off x="5009" y="1361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Freeform 72"/>
              <p:cNvSpPr>
                <a:spLocks/>
              </p:cNvSpPr>
              <p:nvPr/>
            </p:nvSpPr>
            <p:spPr bwMode="auto">
              <a:xfrm>
                <a:off x="5253" y="1361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Freeform 73"/>
              <p:cNvSpPr>
                <a:spLocks/>
              </p:cNvSpPr>
              <p:nvPr/>
            </p:nvSpPr>
            <p:spPr bwMode="auto">
              <a:xfrm>
                <a:off x="4647" y="1508"/>
                <a:ext cx="74" cy="56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Freeform 74"/>
              <p:cNvSpPr>
                <a:spLocks/>
              </p:cNvSpPr>
              <p:nvPr/>
            </p:nvSpPr>
            <p:spPr bwMode="auto">
              <a:xfrm>
                <a:off x="4889" y="1508"/>
                <a:ext cx="73" cy="56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Freeform 75"/>
              <p:cNvSpPr>
                <a:spLocks/>
              </p:cNvSpPr>
              <p:nvPr/>
            </p:nvSpPr>
            <p:spPr bwMode="auto">
              <a:xfrm>
                <a:off x="5132" y="1508"/>
                <a:ext cx="71" cy="56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Freeform 76"/>
              <p:cNvSpPr>
                <a:spLocks/>
              </p:cNvSpPr>
              <p:nvPr/>
            </p:nvSpPr>
            <p:spPr bwMode="auto">
              <a:xfrm>
                <a:off x="5374" y="1508"/>
                <a:ext cx="73" cy="56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Freeform 77"/>
              <p:cNvSpPr>
                <a:spLocks/>
              </p:cNvSpPr>
              <p:nvPr/>
            </p:nvSpPr>
            <p:spPr bwMode="auto">
              <a:xfrm>
                <a:off x="4531" y="1647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Freeform 78"/>
              <p:cNvSpPr>
                <a:spLocks/>
              </p:cNvSpPr>
              <p:nvPr/>
            </p:nvSpPr>
            <p:spPr bwMode="auto">
              <a:xfrm>
                <a:off x="4773" y="1647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79"/>
              <p:cNvSpPr>
                <a:spLocks/>
              </p:cNvSpPr>
              <p:nvPr/>
            </p:nvSpPr>
            <p:spPr bwMode="auto">
              <a:xfrm>
                <a:off x="5014" y="1647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Freeform 80"/>
              <p:cNvSpPr>
                <a:spLocks/>
              </p:cNvSpPr>
              <p:nvPr/>
            </p:nvSpPr>
            <p:spPr bwMode="auto">
              <a:xfrm>
                <a:off x="5258" y="1647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Freeform 81"/>
              <p:cNvSpPr>
                <a:spLocks/>
              </p:cNvSpPr>
              <p:nvPr/>
            </p:nvSpPr>
            <p:spPr bwMode="auto">
              <a:xfrm>
                <a:off x="4652" y="1794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Freeform 82"/>
              <p:cNvSpPr>
                <a:spLocks/>
              </p:cNvSpPr>
              <p:nvPr/>
            </p:nvSpPr>
            <p:spPr bwMode="auto">
              <a:xfrm>
                <a:off x="4893" y="1794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Freeform 83"/>
              <p:cNvSpPr>
                <a:spLocks/>
              </p:cNvSpPr>
              <p:nvPr/>
            </p:nvSpPr>
            <p:spPr bwMode="auto">
              <a:xfrm>
                <a:off x="5137" y="1794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84"/>
              <p:cNvSpPr>
                <a:spLocks/>
              </p:cNvSpPr>
              <p:nvPr/>
            </p:nvSpPr>
            <p:spPr bwMode="auto">
              <a:xfrm>
                <a:off x="5379" y="1794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85"/>
              <p:cNvSpPr>
                <a:spLocks/>
              </p:cNvSpPr>
              <p:nvPr/>
            </p:nvSpPr>
            <p:spPr bwMode="auto">
              <a:xfrm>
                <a:off x="4531" y="1936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86"/>
              <p:cNvSpPr>
                <a:spLocks/>
              </p:cNvSpPr>
              <p:nvPr/>
            </p:nvSpPr>
            <p:spPr bwMode="auto">
              <a:xfrm>
                <a:off x="4773" y="1936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87"/>
              <p:cNvSpPr>
                <a:spLocks/>
              </p:cNvSpPr>
              <p:nvPr/>
            </p:nvSpPr>
            <p:spPr bwMode="auto">
              <a:xfrm>
                <a:off x="5014" y="1936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88"/>
              <p:cNvSpPr>
                <a:spLocks/>
              </p:cNvSpPr>
              <p:nvPr/>
            </p:nvSpPr>
            <p:spPr bwMode="auto">
              <a:xfrm>
                <a:off x="5258" y="1936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89"/>
              <p:cNvSpPr>
                <a:spLocks/>
              </p:cNvSpPr>
              <p:nvPr/>
            </p:nvSpPr>
            <p:spPr bwMode="auto">
              <a:xfrm>
                <a:off x="4652" y="208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90"/>
              <p:cNvSpPr>
                <a:spLocks/>
              </p:cNvSpPr>
              <p:nvPr/>
            </p:nvSpPr>
            <p:spPr bwMode="auto">
              <a:xfrm>
                <a:off x="4893" y="2083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91"/>
              <p:cNvSpPr>
                <a:spLocks/>
              </p:cNvSpPr>
              <p:nvPr/>
            </p:nvSpPr>
            <p:spPr bwMode="auto">
              <a:xfrm>
                <a:off x="5137" y="2083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92"/>
              <p:cNvSpPr>
                <a:spLocks/>
              </p:cNvSpPr>
              <p:nvPr/>
            </p:nvSpPr>
            <p:spPr bwMode="auto">
              <a:xfrm>
                <a:off x="5379" y="208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Freeform 93"/>
              <p:cNvSpPr>
                <a:spLocks/>
              </p:cNvSpPr>
              <p:nvPr/>
            </p:nvSpPr>
            <p:spPr bwMode="auto">
              <a:xfrm>
                <a:off x="4531" y="2222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Freeform 94"/>
              <p:cNvSpPr>
                <a:spLocks/>
              </p:cNvSpPr>
              <p:nvPr/>
            </p:nvSpPr>
            <p:spPr bwMode="auto">
              <a:xfrm>
                <a:off x="4773" y="2222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Freeform 95"/>
              <p:cNvSpPr>
                <a:spLocks/>
              </p:cNvSpPr>
              <p:nvPr/>
            </p:nvSpPr>
            <p:spPr bwMode="auto">
              <a:xfrm>
                <a:off x="5014" y="2222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Freeform 96"/>
              <p:cNvSpPr>
                <a:spLocks/>
              </p:cNvSpPr>
              <p:nvPr/>
            </p:nvSpPr>
            <p:spPr bwMode="auto">
              <a:xfrm>
                <a:off x="5258" y="2222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Freeform 97"/>
              <p:cNvSpPr>
                <a:spLocks/>
              </p:cNvSpPr>
              <p:nvPr/>
            </p:nvSpPr>
            <p:spPr bwMode="auto">
              <a:xfrm>
                <a:off x="4652" y="2369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Freeform 98"/>
              <p:cNvSpPr>
                <a:spLocks/>
              </p:cNvSpPr>
              <p:nvPr/>
            </p:nvSpPr>
            <p:spPr bwMode="auto">
              <a:xfrm>
                <a:off x="4893" y="2369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Freeform 99"/>
              <p:cNvSpPr>
                <a:spLocks/>
              </p:cNvSpPr>
              <p:nvPr/>
            </p:nvSpPr>
            <p:spPr bwMode="auto">
              <a:xfrm>
                <a:off x="5137" y="2369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Freeform 100"/>
              <p:cNvSpPr>
                <a:spLocks/>
              </p:cNvSpPr>
              <p:nvPr/>
            </p:nvSpPr>
            <p:spPr bwMode="auto">
              <a:xfrm>
                <a:off x="5379" y="2369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101"/>
              <p:cNvSpPr>
                <a:spLocks/>
              </p:cNvSpPr>
              <p:nvPr/>
            </p:nvSpPr>
            <p:spPr bwMode="auto">
              <a:xfrm>
                <a:off x="3571" y="2528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102"/>
              <p:cNvSpPr>
                <a:spLocks/>
              </p:cNvSpPr>
              <p:nvPr/>
            </p:nvSpPr>
            <p:spPr bwMode="auto">
              <a:xfrm>
                <a:off x="3812" y="2528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Freeform 103"/>
              <p:cNvSpPr>
                <a:spLocks/>
              </p:cNvSpPr>
              <p:nvPr/>
            </p:nvSpPr>
            <p:spPr bwMode="auto">
              <a:xfrm>
                <a:off x="4053" y="2528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Freeform 104"/>
              <p:cNvSpPr>
                <a:spLocks/>
              </p:cNvSpPr>
              <p:nvPr/>
            </p:nvSpPr>
            <p:spPr bwMode="auto">
              <a:xfrm>
                <a:off x="4295" y="2528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Freeform 105"/>
              <p:cNvSpPr>
                <a:spLocks/>
              </p:cNvSpPr>
              <p:nvPr/>
            </p:nvSpPr>
            <p:spPr bwMode="auto">
              <a:xfrm>
                <a:off x="3691" y="2674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Freeform 106"/>
              <p:cNvSpPr>
                <a:spLocks/>
              </p:cNvSpPr>
              <p:nvPr/>
            </p:nvSpPr>
            <p:spPr bwMode="auto">
              <a:xfrm>
                <a:off x="3933" y="2674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Freeform 107"/>
              <p:cNvSpPr>
                <a:spLocks/>
              </p:cNvSpPr>
              <p:nvPr/>
            </p:nvSpPr>
            <p:spPr bwMode="auto">
              <a:xfrm>
                <a:off x="4174" y="2674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Freeform 108"/>
              <p:cNvSpPr>
                <a:spLocks/>
              </p:cNvSpPr>
              <p:nvPr/>
            </p:nvSpPr>
            <p:spPr bwMode="auto">
              <a:xfrm>
                <a:off x="4418" y="2674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Freeform 109"/>
              <p:cNvSpPr>
                <a:spLocks/>
              </p:cNvSpPr>
              <p:nvPr/>
            </p:nvSpPr>
            <p:spPr bwMode="auto">
              <a:xfrm>
                <a:off x="3571" y="2816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Freeform 110"/>
              <p:cNvSpPr>
                <a:spLocks/>
              </p:cNvSpPr>
              <p:nvPr/>
            </p:nvSpPr>
            <p:spPr bwMode="auto">
              <a:xfrm>
                <a:off x="3812" y="2816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111"/>
              <p:cNvSpPr>
                <a:spLocks/>
              </p:cNvSpPr>
              <p:nvPr/>
            </p:nvSpPr>
            <p:spPr bwMode="auto">
              <a:xfrm>
                <a:off x="4053" y="2816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112"/>
              <p:cNvSpPr>
                <a:spLocks/>
              </p:cNvSpPr>
              <p:nvPr/>
            </p:nvSpPr>
            <p:spPr bwMode="auto">
              <a:xfrm>
                <a:off x="4295" y="2816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Freeform 113"/>
              <p:cNvSpPr>
                <a:spLocks/>
              </p:cNvSpPr>
              <p:nvPr/>
            </p:nvSpPr>
            <p:spPr bwMode="auto">
              <a:xfrm>
                <a:off x="3691" y="2963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Freeform 114"/>
              <p:cNvSpPr>
                <a:spLocks/>
              </p:cNvSpPr>
              <p:nvPr/>
            </p:nvSpPr>
            <p:spPr bwMode="auto">
              <a:xfrm>
                <a:off x="3933" y="296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Freeform 115"/>
              <p:cNvSpPr>
                <a:spLocks/>
              </p:cNvSpPr>
              <p:nvPr/>
            </p:nvSpPr>
            <p:spPr bwMode="auto">
              <a:xfrm>
                <a:off x="4174" y="2963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Freeform 116"/>
              <p:cNvSpPr>
                <a:spLocks/>
              </p:cNvSpPr>
              <p:nvPr/>
            </p:nvSpPr>
            <p:spPr bwMode="auto">
              <a:xfrm>
                <a:off x="4418" y="296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Freeform 117"/>
              <p:cNvSpPr>
                <a:spLocks/>
              </p:cNvSpPr>
              <p:nvPr/>
            </p:nvSpPr>
            <p:spPr bwMode="auto">
              <a:xfrm>
                <a:off x="3566" y="3105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Freeform 118"/>
              <p:cNvSpPr>
                <a:spLocks/>
              </p:cNvSpPr>
              <p:nvPr/>
            </p:nvSpPr>
            <p:spPr bwMode="auto">
              <a:xfrm>
                <a:off x="3807" y="3105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Freeform 119"/>
              <p:cNvSpPr>
                <a:spLocks/>
              </p:cNvSpPr>
              <p:nvPr/>
            </p:nvSpPr>
            <p:spPr bwMode="auto">
              <a:xfrm>
                <a:off x="4049" y="3105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Freeform 120"/>
              <p:cNvSpPr>
                <a:spLocks/>
              </p:cNvSpPr>
              <p:nvPr/>
            </p:nvSpPr>
            <p:spPr bwMode="auto">
              <a:xfrm>
                <a:off x="4290" y="3105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121"/>
              <p:cNvSpPr>
                <a:spLocks/>
              </p:cNvSpPr>
              <p:nvPr/>
            </p:nvSpPr>
            <p:spPr bwMode="auto">
              <a:xfrm>
                <a:off x="3687" y="3252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122"/>
              <p:cNvSpPr>
                <a:spLocks/>
              </p:cNvSpPr>
              <p:nvPr/>
            </p:nvSpPr>
            <p:spPr bwMode="auto">
              <a:xfrm>
                <a:off x="3928" y="3252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123"/>
              <p:cNvSpPr>
                <a:spLocks/>
              </p:cNvSpPr>
              <p:nvPr/>
            </p:nvSpPr>
            <p:spPr bwMode="auto">
              <a:xfrm>
                <a:off x="4169" y="3252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124"/>
              <p:cNvSpPr>
                <a:spLocks/>
              </p:cNvSpPr>
              <p:nvPr/>
            </p:nvSpPr>
            <p:spPr bwMode="auto">
              <a:xfrm>
                <a:off x="4413" y="3252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Freeform 125"/>
              <p:cNvSpPr>
                <a:spLocks/>
              </p:cNvSpPr>
              <p:nvPr/>
            </p:nvSpPr>
            <p:spPr bwMode="auto">
              <a:xfrm>
                <a:off x="3571" y="3392"/>
                <a:ext cx="71" cy="56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Freeform 126"/>
              <p:cNvSpPr>
                <a:spLocks/>
              </p:cNvSpPr>
              <p:nvPr/>
            </p:nvSpPr>
            <p:spPr bwMode="auto">
              <a:xfrm>
                <a:off x="3812" y="3392"/>
                <a:ext cx="73" cy="56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127"/>
              <p:cNvSpPr>
                <a:spLocks/>
              </p:cNvSpPr>
              <p:nvPr/>
            </p:nvSpPr>
            <p:spPr bwMode="auto">
              <a:xfrm>
                <a:off x="4053" y="3392"/>
                <a:ext cx="74" cy="56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128"/>
              <p:cNvSpPr>
                <a:spLocks/>
              </p:cNvSpPr>
              <p:nvPr/>
            </p:nvSpPr>
            <p:spPr bwMode="auto">
              <a:xfrm>
                <a:off x="4295" y="3392"/>
                <a:ext cx="73" cy="56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Freeform 129"/>
              <p:cNvSpPr>
                <a:spLocks/>
              </p:cNvSpPr>
              <p:nvPr/>
            </p:nvSpPr>
            <p:spPr bwMode="auto">
              <a:xfrm>
                <a:off x="3691" y="3538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130"/>
              <p:cNvSpPr>
                <a:spLocks/>
              </p:cNvSpPr>
              <p:nvPr/>
            </p:nvSpPr>
            <p:spPr bwMode="auto">
              <a:xfrm>
                <a:off x="3933" y="3538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131"/>
              <p:cNvSpPr>
                <a:spLocks/>
              </p:cNvSpPr>
              <p:nvPr/>
            </p:nvSpPr>
            <p:spPr bwMode="auto">
              <a:xfrm>
                <a:off x="4174" y="3538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Freeform 132"/>
              <p:cNvSpPr>
                <a:spLocks/>
              </p:cNvSpPr>
              <p:nvPr/>
            </p:nvSpPr>
            <p:spPr bwMode="auto">
              <a:xfrm>
                <a:off x="4418" y="3538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133"/>
              <p:cNvSpPr>
                <a:spLocks/>
              </p:cNvSpPr>
              <p:nvPr/>
            </p:nvSpPr>
            <p:spPr bwMode="auto">
              <a:xfrm>
                <a:off x="3571" y="3680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134"/>
              <p:cNvSpPr>
                <a:spLocks/>
              </p:cNvSpPr>
              <p:nvPr/>
            </p:nvSpPr>
            <p:spPr bwMode="auto">
              <a:xfrm>
                <a:off x="3812" y="3680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Freeform 135"/>
              <p:cNvSpPr>
                <a:spLocks/>
              </p:cNvSpPr>
              <p:nvPr/>
            </p:nvSpPr>
            <p:spPr bwMode="auto">
              <a:xfrm>
                <a:off x="4053" y="3680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Freeform 136"/>
              <p:cNvSpPr>
                <a:spLocks/>
              </p:cNvSpPr>
              <p:nvPr/>
            </p:nvSpPr>
            <p:spPr bwMode="auto">
              <a:xfrm>
                <a:off x="4295" y="3680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Freeform 137"/>
              <p:cNvSpPr>
                <a:spLocks/>
              </p:cNvSpPr>
              <p:nvPr/>
            </p:nvSpPr>
            <p:spPr bwMode="auto">
              <a:xfrm>
                <a:off x="3691" y="3827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Freeform 138"/>
              <p:cNvSpPr>
                <a:spLocks/>
              </p:cNvSpPr>
              <p:nvPr/>
            </p:nvSpPr>
            <p:spPr bwMode="auto">
              <a:xfrm>
                <a:off x="3933" y="3827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Freeform 139"/>
              <p:cNvSpPr>
                <a:spLocks/>
              </p:cNvSpPr>
              <p:nvPr/>
            </p:nvSpPr>
            <p:spPr bwMode="auto">
              <a:xfrm>
                <a:off x="4174" y="3827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Freeform 140"/>
              <p:cNvSpPr>
                <a:spLocks/>
              </p:cNvSpPr>
              <p:nvPr/>
            </p:nvSpPr>
            <p:spPr bwMode="auto">
              <a:xfrm>
                <a:off x="4418" y="3827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Freeform 141"/>
              <p:cNvSpPr>
                <a:spLocks/>
              </p:cNvSpPr>
              <p:nvPr/>
            </p:nvSpPr>
            <p:spPr bwMode="auto">
              <a:xfrm>
                <a:off x="3571" y="3967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Freeform 142"/>
              <p:cNvSpPr>
                <a:spLocks/>
              </p:cNvSpPr>
              <p:nvPr/>
            </p:nvSpPr>
            <p:spPr bwMode="auto">
              <a:xfrm>
                <a:off x="3812" y="3967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Freeform 143"/>
              <p:cNvSpPr>
                <a:spLocks/>
              </p:cNvSpPr>
              <p:nvPr/>
            </p:nvSpPr>
            <p:spPr bwMode="auto">
              <a:xfrm>
                <a:off x="4053" y="3967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Freeform 144"/>
              <p:cNvSpPr>
                <a:spLocks/>
              </p:cNvSpPr>
              <p:nvPr/>
            </p:nvSpPr>
            <p:spPr bwMode="auto">
              <a:xfrm>
                <a:off x="4295" y="3967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Freeform 145"/>
              <p:cNvSpPr>
                <a:spLocks/>
              </p:cNvSpPr>
              <p:nvPr/>
            </p:nvSpPr>
            <p:spPr bwMode="auto">
              <a:xfrm>
                <a:off x="3691" y="4113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Freeform 146"/>
              <p:cNvSpPr>
                <a:spLocks/>
              </p:cNvSpPr>
              <p:nvPr/>
            </p:nvSpPr>
            <p:spPr bwMode="auto">
              <a:xfrm>
                <a:off x="3933" y="411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Freeform 147"/>
              <p:cNvSpPr>
                <a:spLocks/>
              </p:cNvSpPr>
              <p:nvPr/>
            </p:nvSpPr>
            <p:spPr bwMode="auto">
              <a:xfrm>
                <a:off x="4174" y="4113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Freeform 148"/>
              <p:cNvSpPr>
                <a:spLocks/>
              </p:cNvSpPr>
              <p:nvPr/>
            </p:nvSpPr>
            <p:spPr bwMode="auto">
              <a:xfrm>
                <a:off x="4418" y="411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Freeform 149"/>
              <p:cNvSpPr>
                <a:spLocks/>
              </p:cNvSpPr>
              <p:nvPr/>
            </p:nvSpPr>
            <p:spPr bwMode="auto">
              <a:xfrm>
                <a:off x="4531" y="2528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Freeform 150"/>
              <p:cNvSpPr>
                <a:spLocks/>
              </p:cNvSpPr>
              <p:nvPr/>
            </p:nvSpPr>
            <p:spPr bwMode="auto">
              <a:xfrm>
                <a:off x="4773" y="2528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Freeform 151"/>
              <p:cNvSpPr>
                <a:spLocks/>
              </p:cNvSpPr>
              <p:nvPr/>
            </p:nvSpPr>
            <p:spPr bwMode="auto">
              <a:xfrm>
                <a:off x="5014" y="2528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Freeform 152"/>
              <p:cNvSpPr>
                <a:spLocks/>
              </p:cNvSpPr>
              <p:nvPr/>
            </p:nvSpPr>
            <p:spPr bwMode="auto">
              <a:xfrm>
                <a:off x="5258" y="2528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Freeform 153"/>
              <p:cNvSpPr>
                <a:spLocks/>
              </p:cNvSpPr>
              <p:nvPr/>
            </p:nvSpPr>
            <p:spPr bwMode="auto">
              <a:xfrm>
                <a:off x="4652" y="2674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Freeform 154"/>
              <p:cNvSpPr>
                <a:spLocks/>
              </p:cNvSpPr>
              <p:nvPr/>
            </p:nvSpPr>
            <p:spPr bwMode="auto">
              <a:xfrm>
                <a:off x="4893" y="2674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Freeform 155"/>
              <p:cNvSpPr>
                <a:spLocks/>
              </p:cNvSpPr>
              <p:nvPr/>
            </p:nvSpPr>
            <p:spPr bwMode="auto">
              <a:xfrm>
                <a:off x="5137" y="2674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Freeform 156"/>
              <p:cNvSpPr>
                <a:spLocks/>
              </p:cNvSpPr>
              <p:nvPr/>
            </p:nvSpPr>
            <p:spPr bwMode="auto">
              <a:xfrm>
                <a:off x="5379" y="2674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Freeform 157"/>
              <p:cNvSpPr>
                <a:spLocks/>
              </p:cNvSpPr>
              <p:nvPr/>
            </p:nvSpPr>
            <p:spPr bwMode="auto">
              <a:xfrm>
                <a:off x="4531" y="2816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Freeform 158"/>
              <p:cNvSpPr>
                <a:spLocks/>
              </p:cNvSpPr>
              <p:nvPr/>
            </p:nvSpPr>
            <p:spPr bwMode="auto">
              <a:xfrm>
                <a:off x="4773" y="2816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Freeform 159"/>
              <p:cNvSpPr>
                <a:spLocks/>
              </p:cNvSpPr>
              <p:nvPr/>
            </p:nvSpPr>
            <p:spPr bwMode="auto">
              <a:xfrm>
                <a:off x="5014" y="2816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Freeform 160"/>
              <p:cNvSpPr>
                <a:spLocks/>
              </p:cNvSpPr>
              <p:nvPr/>
            </p:nvSpPr>
            <p:spPr bwMode="auto">
              <a:xfrm>
                <a:off x="5258" y="2816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Freeform 161"/>
              <p:cNvSpPr>
                <a:spLocks/>
              </p:cNvSpPr>
              <p:nvPr/>
            </p:nvSpPr>
            <p:spPr bwMode="auto">
              <a:xfrm>
                <a:off x="4652" y="296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Freeform 162"/>
              <p:cNvSpPr>
                <a:spLocks/>
              </p:cNvSpPr>
              <p:nvPr/>
            </p:nvSpPr>
            <p:spPr bwMode="auto">
              <a:xfrm>
                <a:off x="4893" y="2963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Freeform 163"/>
              <p:cNvSpPr>
                <a:spLocks/>
              </p:cNvSpPr>
              <p:nvPr/>
            </p:nvSpPr>
            <p:spPr bwMode="auto">
              <a:xfrm>
                <a:off x="5137" y="2963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Freeform 164"/>
              <p:cNvSpPr>
                <a:spLocks/>
              </p:cNvSpPr>
              <p:nvPr/>
            </p:nvSpPr>
            <p:spPr bwMode="auto">
              <a:xfrm>
                <a:off x="5379" y="296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Freeform 165"/>
              <p:cNvSpPr>
                <a:spLocks/>
              </p:cNvSpPr>
              <p:nvPr/>
            </p:nvSpPr>
            <p:spPr bwMode="auto">
              <a:xfrm>
                <a:off x="4527" y="3105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Freeform 166"/>
              <p:cNvSpPr>
                <a:spLocks/>
              </p:cNvSpPr>
              <p:nvPr/>
            </p:nvSpPr>
            <p:spPr bwMode="auto">
              <a:xfrm>
                <a:off x="4768" y="3105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Freeform 167"/>
              <p:cNvSpPr>
                <a:spLocks/>
              </p:cNvSpPr>
              <p:nvPr/>
            </p:nvSpPr>
            <p:spPr bwMode="auto">
              <a:xfrm>
                <a:off x="5009" y="3105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Freeform 168"/>
              <p:cNvSpPr>
                <a:spLocks/>
              </p:cNvSpPr>
              <p:nvPr/>
            </p:nvSpPr>
            <p:spPr bwMode="auto">
              <a:xfrm>
                <a:off x="5253" y="3105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4" name="Freeform 169"/>
              <p:cNvSpPr>
                <a:spLocks/>
              </p:cNvSpPr>
              <p:nvPr/>
            </p:nvSpPr>
            <p:spPr bwMode="auto">
              <a:xfrm>
                <a:off x="4647" y="3252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5" name="Freeform 170"/>
              <p:cNvSpPr>
                <a:spLocks/>
              </p:cNvSpPr>
              <p:nvPr/>
            </p:nvSpPr>
            <p:spPr bwMode="auto">
              <a:xfrm>
                <a:off x="4889" y="3252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6" name="Freeform 171"/>
              <p:cNvSpPr>
                <a:spLocks/>
              </p:cNvSpPr>
              <p:nvPr/>
            </p:nvSpPr>
            <p:spPr bwMode="auto">
              <a:xfrm>
                <a:off x="5132" y="3252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7" name="Freeform 172"/>
              <p:cNvSpPr>
                <a:spLocks/>
              </p:cNvSpPr>
              <p:nvPr/>
            </p:nvSpPr>
            <p:spPr bwMode="auto">
              <a:xfrm>
                <a:off x="5374" y="3252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8" name="Freeform 173"/>
              <p:cNvSpPr>
                <a:spLocks/>
              </p:cNvSpPr>
              <p:nvPr/>
            </p:nvSpPr>
            <p:spPr bwMode="auto">
              <a:xfrm>
                <a:off x="4531" y="3392"/>
                <a:ext cx="74" cy="56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9" name="Freeform 174"/>
              <p:cNvSpPr>
                <a:spLocks/>
              </p:cNvSpPr>
              <p:nvPr/>
            </p:nvSpPr>
            <p:spPr bwMode="auto">
              <a:xfrm>
                <a:off x="4773" y="3392"/>
                <a:ext cx="73" cy="56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0" name="Freeform 175"/>
              <p:cNvSpPr>
                <a:spLocks/>
              </p:cNvSpPr>
              <p:nvPr/>
            </p:nvSpPr>
            <p:spPr bwMode="auto">
              <a:xfrm>
                <a:off x="5014" y="3392"/>
                <a:ext cx="74" cy="56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1" name="Freeform 176"/>
              <p:cNvSpPr>
                <a:spLocks/>
              </p:cNvSpPr>
              <p:nvPr/>
            </p:nvSpPr>
            <p:spPr bwMode="auto">
              <a:xfrm>
                <a:off x="5258" y="3392"/>
                <a:ext cx="73" cy="56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2" name="Freeform 177"/>
              <p:cNvSpPr>
                <a:spLocks/>
              </p:cNvSpPr>
              <p:nvPr/>
            </p:nvSpPr>
            <p:spPr bwMode="auto">
              <a:xfrm>
                <a:off x="4652" y="3538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3" name="Freeform 178"/>
              <p:cNvSpPr>
                <a:spLocks/>
              </p:cNvSpPr>
              <p:nvPr/>
            </p:nvSpPr>
            <p:spPr bwMode="auto">
              <a:xfrm>
                <a:off x="4893" y="3538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4" name="Freeform 179"/>
              <p:cNvSpPr>
                <a:spLocks/>
              </p:cNvSpPr>
              <p:nvPr/>
            </p:nvSpPr>
            <p:spPr bwMode="auto">
              <a:xfrm>
                <a:off x="5137" y="3538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5" name="Freeform 180"/>
              <p:cNvSpPr>
                <a:spLocks/>
              </p:cNvSpPr>
              <p:nvPr/>
            </p:nvSpPr>
            <p:spPr bwMode="auto">
              <a:xfrm>
                <a:off x="5379" y="3538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6" name="Freeform 181"/>
              <p:cNvSpPr>
                <a:spLocks/>
              </p:cNvSpPr>
              <p:nvPr/>
            </p:nvSpPr>
            <p:spPr bwMode="auto">
              <a:xfrm>
                <a:off x="4531" y="3680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7" name="Freeform 182"/>
              <p:cNvSpPr>
                <a:spLocks/>
              </p:cNvSpPr>
              <p:nvPr/>
            </p:nvSpPr>
            <p:spPr bwMode="auto">
              <a:xfrm>
                <a:off x="4773" y="3680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8" name="Freeform 183"/>
              <p:cNvSpPr>
                <a:spLocks/>
              </p:cNvSpPr>
              <p:nvPr/>
            </p:nvSpPr>
            <p:spPr bwMode="auto">
              <a:xfrm>
                <a:off x="5014" y="3680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9" name="Freeform 184"/>
              <p:cNvSpPr>
                <a:spLocks/>
              </p:cNvSpPr>
              <p:nvPr/>
            </p:nvSpPr>
            <p:spPr bwMode="auto">
              <a:xfrm>
                <a:off x="5258" y="3680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0" name="Freeform 185"/>
              <p:cNvSpPr>
                <a:spLocks/>
              </p:cNvSpPr>
              <p:nvPr/>
            </p:nvSpPr>
            <p:spPr bwMode="auto">
              <a:xfrm>
                <a:off x="4652" y="3827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1" name="Freeform 186"/>
              <p:cNvSpPr>
                <a:spLocks/>
              </p:cNvSpPr>
              <p:nvPr/>
            </p:nvSpPr>
            <p:spPr bwMode="auto">
              <a:xfrm>
                <a:off x="4893" y="3827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2" name="Freeform 187"/>
              <p:cNvSpPr>
                <a:spLocks/>
              </p:cNvSpPr>
              <p:nvPr/>
            </p:nvSpPr>
            <p:spPr bwMode="auto">
              <a:xfrm>
                <a:off x="5137" y="3827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3" name="Freeform 188"/>
              <p:cNvSpPr>
                <a:spLocks/>
              </p:cNvSpPr>
              <p:nvPr/>
            </p:nvSpPr>
            <p:spPr bwMode="auto">
              <a:xfrm>
                <a:off x="5379" y="3827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4" name="Freeform 189"/>
              <p:cNvSpPr>
                <a:spLocks/>
              </p:cNvSpPr>
              <p:nvPr/>
            </p:nvSpPr>
            <p:spPr bwMode="auto">
              <a:xfrm>
                <a:off x="4531" y="3967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5" name="Freeform 190"/>
              <p:cNvSpPr>
                <a:spLocks/>
              </p:cNvSpPr>
              <p:nvPr/>
            </p:nvSpPr>
            <p:spPr bwMode="auto">
              <a:xfrm>
                <a:off x="4773" y="3967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6" name="Freeform 191"/>
              <p:cNvSpPr>
                <a:spLocks/>
              </p:cNvSpPr>
              <p:nvPr/>
            </p:nvSpPr>
            <p:spPr bwMode="auto">
              <a:xfrm>
                <a:off x="5014" y="3967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7" name="Freeform 192"/>
              <p:cNvSpPr>
                <a:spLocks/>
              </p:cNvSpPr>
              <p:nvPr/>
            </p:nvSpPr>
            <p:spPr bwMode="auto">
              <a:xfrm>
                <a:off x="5258" y="3967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8" name="Freeform 193"/>
              <p:cNvSpPr>
                <a:spLocks/>
              </p:cNvSpPr>
              <p:nvPr/>
            </p:nvSpPr>
            <p:spPr bwMode="auto">
              <a:xfrm>
                <a:off x="4652" y="411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9" name="Freeform 194"/>
              <p:cNvSpPr>
                <a:spLocks/>
              </p:cNvSpPr>
              <p:nvPr/>
            </p:nvSpPr>
            <p:spPr bwMode="auto">
              <a:xfrm>
                <a:off x="4893" y="4113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0" name="Freeform 195"/>
              <p:cNvSpPr>
                <a:spLocks/>
              </p:cNvSpPr>
              <p:nvPr/>
            </p:nvSpPr>
            <p:spPr bwMode="auto">
              <a:xfrm>
                <a:off x="5137" y="4113"/>
                <a:ext cx="71" cy="57"/>
              </a:xfrm>
              <a:custGeom>
                <a:avLst/>
                <a:gdLst>
                  <a:gd name="T0" fmla="*/ 15 w 30"/>
                  <a:gd name="T1" fmla="*/ 24 h 24"/>
                  <a:gd name="T2" fmla="*/ 15 w 30"/>
                  <a:gd name="T3" fmla="*/ 0 h 24"/>
                  <a:gd name="T4" fmla="*/ 15 w 30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24">
                    <a:moveTo>
                      <a:pt x="15" y="24"/>
                    </a:moveTo>
                    <a:cubicBezTo>
                      <a:pt x="30" y="24"/>
                      <a:pt x="30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1" name="Freeform 196"/>
              <p:cNvSpPr>
                <a:spLocks/>
              </p:cNvSpPr>
              <p:nvPr/>
            </p:nvSpPr>
            <p:spPr bwMode="auto">
              <a:xfrm>
                <a:off x="5379" y="4113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2" name="Freeform 197"/>
              <p:cNvSpPr>
                <a:spLocks/>
              </p:cNvSpPr>
              <p:nvPr/>
            </p:nvSpPr>
            <p:spPr bwMode="auto">
              <a:xfrm>
                <a:off x="5502" y="2528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3" name="Freeform 198"/>
              <p:cNvSpPr>
                <a:spLocks/>
              </p:cNvSpPr>
              <p:nvPr/>
            </p:nvSpPr>
            <p:spPr bwMode="auto">
              <a:xfrm>
                <a:off x="5743" y="2528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4" name="Freeform 199"/>
              <p:cNvSpPr>
                <a:spLocks/>
              </p:cNvSpPr>
              <p:nvPr/>
            </p:nvSpPr>
            <p:spPr bwMode="auto">
              <a:xfrm>
                <a:off x="5987" y="2528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5" name="Freeform 200"/>
              <p:cNvSpPr>
                <a:spLocks/>
              </p:cNvSpPr>
              <p:nvPr/>
            </p:nvSpPr>
            <p:spPr bwMode="auto">
              <a:xfrm>
                <a:off x="6228" y="2528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6" name="Freeform 201"/>
              <p:cNvSpPr>
                <a:spLocks/>
              </p:cNvSpPr>
              <p:nvPr/>
            </p:nvSpPr>
            <p:spPr bwMode="auto">
              <a:xfrm>
                <a:off x="5622" y="2674"/>
                <a:ext cx="74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7" name="Freeform 202"/>
              <p:cNvSpPr>
                <a:spLocks/>
              </p:cNvSpPr>
              <p:nvPr/>
            </p:nvSpPr>
            <p:spPr bwMode="auto">
              <a:xfrm>
                <a:off x="5866" y="2674"/>
                <a:ext cx="73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8" name="Freeform 203"/>
              <p:cNvSpPr>
                <a:spLocks/>
              </p:cNvSpPr>
              <p:nvPr/>
            </p:nvSpPr>
            <p:spPr bwMode="auto">
              <a:xfrm>
                <a:off x="6107" y="2674"/>
                <a:ext cx="74" cy="57"/>
              </a:xfrm>
              <a:custGeom>
                <a:avLst/>
                <a:gdLst>
                  <a:gd name="T0" fmla="*/ 15 w 31"/>
                  <a:gd name="T1" fmla="*/ 24 h 24"/>
                  <a:gd name="T2" fmla="*/ 15 w 31"/>
                  <a:gd name="T3" fmla="*/ 0 h 24"/>
                  <a:gd name="T4" fmla="*/ 15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5" y="24"/>
                    </a:moveTo>
                    <a:cubicBezTo>
                      <a:pt x="31" y="24"/>
                      <a:pt x="31" y="0"/>
                      <a:pt x="15" y="0"/>
                    </a:cubicBezTo>
                    <a:cubicBezTo>
                      <a:pt x="0" y="0"/>
                      <a:pt x="0" y="24"/>
                      <a:pt x="15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9" name="Freeform 204"/>
              <p:cNvSpPr>
                <a:spLocks/>
              </p:cNvSpPr>
              <p:nvPr/>
            </p:nvSpPr>
            <p:spPr bwMode="auto">
              <a:xfrm>
                <a:off x="6349" y="2674"/>
                <a:ext cx="73" cy="57"/>
              </a:xfrm>
              <a:custGeom>
                <a:avLst/>
                <a:gdLst>
                  <a:gd name="T0" fmla="*/ 16 w 31"/>
                  <a:gd name="T1" fmla="*/ 24 h 24"/>
                  <a:gd name="T2" fmla="*/ 16 w 31"/>
                  <a:gd name="T3" fmla="*/ 0 h 24"/>
                  <a:gd name="T4" fmla="*/ 16 w 31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1" h="24">
                    <a:moveTo>
                      <a:pt x="16" y="24"/>
                    </a:moveTo>
                    <a:cubicBezTo>
                      <a:pt x="31" y="24"/>
                      <a:pt x="31" y="0"/>
                      <a:pt x="16" y="0"/>
                    </a:cubicBezTo>
                    <a:cubicBezTo>
                      <a:pt x="0" y="0"/>
                      <a:pt x="0" y="24"/>
                      <a:pt x="16" y="24"/>
                    </a:cubicBezTo>
                    <a:close/>
                  </a:path>
                </a:pathLst>
              </a:custGeom>
              <a:grpFill/>
              <a:ln w="9525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" name="Freeform 206"/>
            <p:cNvSpPr>
              <a:spLocks/>
            </p:cNvSpPr>
            <p:nvPr/>
          </p:nvSpPr>
          <p:spPr bwMode="auto">
            <a:xfrm>
              <a:off x="5502" y="2816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207"/>
            <p:cNvSpPr>
              <a:spLocks/>
            </p:cNvSpPr>
            <p:nvPr/>
          </p:nvSpPr>
          <p:spPr bwMode="auto">
            <a:xfrm>
              <a:off x="5743" y="2816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8"/>
            <p:cNvSpPr>
              <a:spLocks/>
            </p:cNvSpPr>
            <p:nvPr/>
          </p:nvSpPr>
          <p:spPr bwMode="auto">
            <a:xfrm>
              <a:off x="5987" y="2816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09"/>
            <p:cNvSpPr>
              <a:spLocks/>
            </p:cNvSpPr>
            <p:nvPr/>
          </p:nvSpPr>
          <p:spPr bwMode="auto">
            <a:xfrm>
              <a:off x="6228" y="2816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210"/>
            <p:cNvSpPr>
              <a:spLocks/>
            </p:cNvSpPr>
            <p:nvPr/>
          </p:nvSpPr>
          <p:spPr bwMode="auto">
            <a:xfrm>
              <a:off x="5622" y="2963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11"/>
            <p:cNvSpPr>
              <a:spLocks/>
            </p:cNvSpPr>
            <p:nvPr/>
          </p:nvSpPr>
          <p:spPr bwMode="auto">
            <a:xfrm>
              <a:off x="5866" y="2963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12"/>
            <p:cNvSpPr>
              <a:spLocks/>
            </p:cNvSpPr>
            <p:nvPr/>
          </p:nvSpPr>
          <p:spPr bwMode="auto">
            <a:xfrm>
              <a:off x="6107" y="2963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13"/>
            <p:cNvSpPr>
              <a:spLocks/>
            </p:cNvSpPr>
            <p:nvPr/>
          </p:nvSpPr>
          <p:spPr bwMode="auto">
            <a:xfrm>
              <a:off x="6349" y="2963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14"/>
            <p:cNvSpPr>
              <a:spLocks/>
            </p:cNvSpPr>
            <p:nvPr/>
          </p:nvSpPr>
          <p:spPr bwMode="auto">
            <a:xfrm>
              <a:off x="5497" y="3105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15"/>
            <p:cNvSpPr>
              <a:spLocks/>
            </p:cNvSpPr>
            <p:nvPr/>
          </p:nvSpPr>
          <p:spPr bwMode="auto">
            <a:xfrm>
              <a:off x="5738" y="3105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16"/>
            <p:cNvSpPr>
              <a:spLocks/>
            </p:cNvSpPr>
            <p:nvPr/>
          </p:nvSpPr>
          <p:spPr bwMode="auto">
            <a:xfrm>
              <a:off x="5982" y="3105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17"/>
            <p:cNvSpPr>
              <a:spLocks/>
            </p:cNvSpPr>
            <p:nvPr/>
          </p:nvSpPr>
          <p:spPr bwMode="auto">
            <a:xfrm>
              <a:off x="6223" y="3105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18"/>
            <p:cNvSpPr>
              <a:spLocks/>
            </p:cNvSpPr>
            <p:nvPr/>
          </p:nvSpPr>
          <p:spPr bwMode="auto">
            <a:xfrm>
              <a:off x="5618" y="3252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19"/>
            <p:cNvSpPr>
              <a:spLocks/>
            </p:cNvSpPr>
            <p:nvPr/>
          </p:nvSpPr>
          <p:spPr bwMode="auto">
            <a:xfrm>
              <a:off x="5861" y="3252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20"/>
            <p:cNvSpPr>
              <a:spLocks/>
            </p:cNvSpPr>
            <p:nvPr/>
          </p:nvSpPr>
          <p:spPr bwMode="auto">
            <a:xfrm>
              <a:off x="6103" y="3252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21"/>
            <p:cNvSpPr>
              <a:spLocks/>
            </p:cNvSpPr>
            <p:nvPr/>
          </p:nvSpPr>
          <p:spPr bwMode="auto">
            <a:xfrm>
              <a:off x="6344" y="3252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22"/>
            <p:cNvSpPr>
              <a:spLocks/>
            </p:cNvSpPr>
            <p:nvPr/>
          </p:nvSpPr>
          <p:spPr bwMode="auto">
            <a:xfrm>
              <a:off x="5502" y="3392"/>
              <a:ext cx="73" cy="56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23"/>
            <p:cNvSpPr>
              <a:spLocks/>
            </p:cNvSpPr>
            <p:nvPr/>
          </p:nvSpPr>
          <p:spPr bwMode="auto">
            <a:xfrm>
              <a:off x="5743" y="3392"/>
              <a:ext cx="73" cy="56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24"/>
            <p:cNvSpPr>
              <a:spLocks/>
            </p:cNvSpPr>
            <p:nvPr/>
          </p:nvSpPr>
          <p:spPr bwMode="auto">
            <a:xfrm>
              <a:off x="5987" y="3392"/>
              <a:ext cx="73" cy="56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25"/>
            <p:cNvSpPr>
              <a:spLocks/>
            </p:cNvSpPr>
            <p:nvPr/>
          </p:nvSpPr>
          <p:spPr bwMode="auto">
            <a:xfrm>
              <a:off x="6228" y="3392"/>
              <a:ext cx="73" cy="56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26"/>
            <p:cNvSpPr>
              <a:spLocks/>
            </p:cNvSpPr>
            <p:nvPr/>
          </p:nvSpPr>
          <p:spPr bwMode="auto">
            <a:xfrm>
              <a:off x="5622" y="3538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27"/>
            <p:cNvSpPr>
              <a:spLocks/>
            </p:cNvSpPr>
            <p:nvPr/>
          </p:nvSpPr>
          <p:spPr bwMode="auto">
            <a:xfrm>
              <a:off x="5866" y="3538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28"/>
            <p:cNvSpPr>
              <a:spLocks/>
            </p:cNvSpPr>
            <p:nvPr/>
          </p:nvSpPr>
          <p:spPr bwMode="auto">
            <a:xfrm>
              <a:off x="6107" y="3538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229"/>
            <p:cNvSpPr>
              <a:spLocks/>
            </p:cNvSpPr>
            <p:nvPr/>
          </p:nvSpPr>
          <p:spPr bwMode="auto">
            <a:xfrm>
              <a:off x="6349" y="3538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230"/>
            <p:cNvSpPr>
              <a:spLocks/>
            </p:cNvSpPr>
            <p:nvPr/>
          </p:nvSpPr>
          <p:spPr bwMode="auto">
            <a:xfrm>
              <a:off x="5502" y="3680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231"/>
            <p:cNvSpPr>
              <a:spLocks/>
            </p:cNvSpPr>
            <p:nvPr/>
          </p:nvSpPr>
          <p:spPr bwMode="auto">
            <a:xfrm>
              <a:off x="5743" y="3680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232"/>
            <p:cNvSpPr>
              <a:spLocks/>
            </p:cNvSpPr>
            <p:nvPr/>
          </p:nvSpPr>
          <p:spPr bwMode="auto">
            <a:xfrm>
              <a:off x="5987" y="3680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233"/>
            <p:cNvSpPr>
              <a:spLocks/>
            </p:cNvSpPr>
            <p:nvPr/>
          </p:nvSpPr>
          <p:spPr bwMode="auto">
            <a:xfrm>
              <a:off x="6228" y="3680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234"/>
            <p:cNvSpPr>
              <a:spLocks/>
            </p:cNvSpPr>
            <p:nvPr/>
          </p:nvSpPr>
          <p:spPr bwMode="auto">
            <a:xfrm>
              <a:off x="5622" y="3827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235"/>
            <p:cNvSpPr>
              <a:spLocks/>
            </p:cNvSpPr>
            <p:nvPr/>
          </p:nvSpPr>
          <p:spPr bwMode="auto">
            <a:xfrm>
              <a:off x="5866" y="3827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236"/>
            <p:cNvSpPr>
              <a:spLocks/>
            </p:cNvSpPr>
            <p:nvPr/>
          </p:nvSpPr>
          <p:spPr bwMode="auto">
            <a:xfrm>
              <a:off x="6107" y="3827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237"/>
            <p:cNvSpPr>
              <a:spLocks/>
            </p:cNvSpPr>
            <p:nvPr/>
          </p:nvSpPr>
          <p:spPr bwMode="auto">
            <a:xfrm>
              <a:off x="6349" y="3827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38"/>
            <p:cNvSpPr>
              <a:spLocks/>
            </p:cNvSpPr>
            <p:nvPr/>
          </p:nvSpPr>
          <p:spPr bwMode="auto">
            <a:xfrm>
              <a:off x="5502" y="3967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239"/>
            <p:cNvSpPr>
              <a:spLocks/>
            </p:cNvSpPr>
            <p:nvPr/>
          </p:nvSpPr>
          <p:spPr bwMode="auto">
            <a:xfrm>
              <a:off x="5743" y="3967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40"/>
            <p:cNvSpPr>
              <a:spLocks/>
            </p:cNvSpPr>
            <p:nvPr/>
          </p:nvSpPr>
          <p:spPr bwMode="auto">
            <a:xfrm>
              <a:off x="5987" y="3967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241"/>
            <p:cNvSpPr>
              <a:spLocks/>
            </p:cNvSpPr>
            <p:nvPr/>
          </p:nvSpPr>
          <p:spPr bwMode="auto">
            <a:xfrm>
              <a:off x="6228" y="3967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42"/>
            <p:cNvSpPr>
              <a:spLocks/>
            </p:cNvSpPr>
            <p:nvPr/>
          </p:nvSpPr>
          <p:spPr bwMode="auto">
            <a:xfrm>
              <a:off x="5622" y="4113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43"/>
            <p:cNvSpPr>
              <a:spLocks/>
            </p:cNvSpPr>
            <p:nvPr/>
          </p:nvSpPr>
          <p:spPr bwMode="auto">
            <a:xfrm>
              <a:off x="5866" y="4113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44"/>
            <p:cNvSpPr>
              <a:spLocks/>
            </p:cNvSpPr>
            <p:nvPr/>
          </p:nvSpPr>
          <p:spPr bwMode="auto">
            <a:xfrm>
              <a:off x="6107" y="4113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45"/>
            <p:cNvSpPr>
              <a:spLocks/>
            </p:cNvSpPr>
            <p:nvPr/>
          </p:nvSpPr>
          <p:spPr bwMode="auto">
            <a:xfrm>
              <a:off x="6349" y="4113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46"/>
            <p:cNvSpPr>
              <a:spLocks/>
            </p:cNvSpPr>
            <p:nvPr/>
          </p:nvSpPr>
          <p:spPr bwMode="auto">
            <a:xfrm>
              <a:off x="6462" y="2528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47"/>
            <p:cNvSpPr>
              <a:spLocks/>
            </p:cNvSpPr>
            <p:nvPr/>
          </p:nvSpPr>
          <p:spPr bwMode="auto">
            <a:xfrm>
              <a:off x="6706" y="2528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248"/>
            <p:cNvSpPr>
              <a:spLocks/>
            </p:cNvSpPr>
            <p:nvPr/>
          </p:nvSpPr>
          <p:spPr bwMode="auto">
            <a:xfrm>
              <a:off x="6947" y="2528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249"/>
            <p:cNvSpPr>
              <a:spLocks/>
            </p:cNvSpPr>
            <p:nvPr/>
          </p:nvSpPr>
          <p:spPr bwMode="auto">
            <a:xfrm>
              <a:off x="7189" y="2528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250"/>
            <p:cNvSpPr>
              <a:spLocks/>
            </p:cNvSpPr>
            <p:nvPr/>
          </p:nvSpPr>
          <p:spPr bwMode="auto">
            <a:xfrm>
              <a:off x="6585" y="2674"/>
              <a:ext cx="71" cy="57"/>
            </a:xfrm>
            <a:custGeom>
              <a:avLst/>
              <a:gdLst>
                <a:gd name="T0" fmla="*/ 15 w 30"/>
                <a:gd name="T1" fmla="*/ 24 h 24"/>
                <a:gd name="T2" fmla="*/ 15 w 30"/>
                <a:gd name="T3" fmla="*/ 0 h 24"/>
                <a:gd name="T4" fmla="*/ 15 w 30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4">
                  <a:moveTo>
                    <a:pt x="15" y="24"/>
                  </a:moveTo>
                  <a:cubicBezTo>
                    <a:pt x="30" y="24"/>
                    <a:pt x="30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251"/>
            <p:cNvSpPr>
              <a:spLocks/>
            </p:cNvSpPr>
            <p:nvPr/>
          </p:nvSpPr>
          <p:spPr bwMode="auto">
            <a:xfrm>
              <a:off x="6827" y="2674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252"/>
            <p:cNvSpPr>
              <a:spLocks/>
            </p:cNvSpPr>
            <p:nvPr/>
          </p:nvSpPr>
          <p:spPr bwMode="auto">
            <a:xfrm>
              <a:off x="7068" y="2674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253"/>
            <p:cNvSpPr>
              <a:spLocks/>
            </p:cNvSpPr>
            <p:nvPr/>
          </p:nvSpPr>
          <p:spPr bwMode="auto">
            <a:xfrm>
              <a:off x="7309" y="2674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254"/>
            <p:cNvSpPr>
              <a:spLocks/>
            </p:cNvSpPr>
            <p:nvPr/>
          </p:nvSpPr>
          <p:spPr bwMode="auto">
            <a:xfrm>
              <a:off x="6462" y="2816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255"/>
            <p:cNvSpPr>
              <a:spLocks/>
            </p:cNvSpPr>
            <p:nvPr/>
          </p:nvSpPr>
          <p:spPr bwMode="auto">
            <a:xfrm>
              <a:off x="6706" y="2816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256"/>
            <p:cNvSpPr>
              <a:spLocks/>
            </p:cNvSpPr>
            <p:nvPr/>
          </p:nvSpPr>
          <p:spPr bwMode="auto">
            <a:xfrm>
              <a:off x="6947" y="2816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257"/>
            <p:cNvSpPr>
              <a:spLocks/>
            </p:cNvSpPr>
            <p:nvPr/>
          </p:nvSpPr>
          <p:spPr bwMode="auto">
            <a:xfrm>
              <a:off x="7189" y="2816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258"/>
            <p:cNvSpPr>
              <a:spLocks/>
            </p:cNvSpPr>
            <p:nvPr/>
          </p:nvSpPr>
          <p:spPr bwMode="auto">
            <a:xfrm>
              <a:off x="6585" y="2963"/>
              <a:ext cx="71" cy="57"/>
            </a:xfrm>
            <a:custGeom>
              <a:avLst/>
              <a:gdLst>
                <a:gd name="T0" fmla="*/ 15 w 30"/>
                <a:gd name="T1" fmla="*/ 24 h 24"/>
                <a:gd name="T2" fmla="*/ 15 w 30"/>
                <a:gd name="T3" fmla="*/ 0 h 24"/>
                <a:gd name="T4" fmla="*/ 15 w 30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4">
                  <a:moveTo>
                    <a:pt x="15" y="24"/>
                  </a:moveTo>
                  <a:cubicBezTo>
                    <a:pt x="30" y="24"/>
                    <a:pt x="30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259"/>
            <p:cNvSpPr>
              <a:spLocks/>
            </p:cNvSpPr>
            <p:nvPr/>
          </p:nvSpPr>
          <p:spPr bwMode="auto">
            <a:xfrm>
              <a:off x="6827" y="2963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260"/>
            <p:cNvSpPr>
              <a:spLocks/>
            </p:cNvSpPr>
            <p:nvPr/>
          </p:nvSpPr>
          <p:spPr bwMode="auto">
            <a:xfrm>
              <a:off x="7068" y="2963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61"/>
            <p:cNvSpPr>
              <a:spLocks/>
            </p:cNvSpPr>
            <p:nvPr/>
          </p:nvSpPr>
          <p:spPr bwMode="auto">
            <a:xfrm>
              <a:off x="7309" y="2963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262"/>
            <p:cNvSpPr>
              <a:spLocks/>
            </p:cNvSpPr>
            <p:nvPr/>
          </p:nvSpPr>
          <p:spPr bwMode="auto">
            <a:xfrm>
              <a:off x="6458" y="3105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263"/>
            <p:cNvSpPr>
              <a:spLocks/>
            </p:cNvSpPr>
            <p:nvPr/>
          </p:nvSpPr>
          <p:spPr bwMode="auto">
            <a:xfrm>
              <a:off x="6701" y="3105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64"/>
            <p:cNvSpPr>
              <a:spLocks/>
            </p:cNvSpPr>
            <p:nvPr/>
          </p:nvSpPr>
          <p:spPr bwMode="auto">
            <a:xfrm>
              <a:off x="6943" y="3105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265"/>
            <p:cNvSpPr>
              <a:spLocks/>
            </p:cNvSpPr>
            <p:nvPr/>
          </p:nvSpPr>
          <p:spPr bwMode="auto">
            <a:xfrm>
              <a:off x="7184" y="3105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266"/>
            <p:cNvSpPr>
              <a:spLocks/>
            </p:cNvSpPr>
            <p:nvPr/>
          </p:nvSpPr>
          <p:spPr bwMode="auto">
            <a:xfrm>
              <a:off x="6581" y="3252"/>
              <a:ext cx="71" cy="57"/>
            </a:xfrm>
            <a:custGeom>
              <a:avLst/>
              <a:gdLst>
                <a:gd name="T0" fmla="*/ 15 w 30"/>
                <a:gd name="T1" fmla="*/ 24 h 24"/>
                <a:gd name="T2" fmla="*/ 15 w 30"/>
                <a:gd name="T3" fmla="*/ 0 h 24"/>
                <a:gd name="T4" fmla="*/ 15 w 30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4">
                  <a:moveTo>
                    <a:pt x="15" y="24"/>
                  </a:moveTo>
                  <a:cubicBezTo>
                    <a:pt x="30" y="24"/>
                    <a:pt x="30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267"/>
            <p:cNvSpPr>
              <a:spLocks/>
            </p:cNvSpPr>
            <p:nvPr/>
          </p:nvSpPr>
          <p:spPr bwMode="auto">
            <a:xfrm>
              <a:off x="6822" y="3252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68"/>
            <p:cNvSpPr>
              <a:spLocks/>
            </p:cNvSpPr>
            <p:nvPr/>
          </p:nvSpPr>
          <p:spPr bwMode="auto">
            <a:xfrm>
              <a:off x="7063" y="3252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269"/>
            <p:cNvSpPr>
              <a:spLocks/>
            </p:cNvSpPr>
            <p:nvPr/>
          </p:nvSpPr>
          <p:spPr bwMode="auto">
            <a:xfrm>
              <a:off x="7305" y="3252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270"/>
            <p:cNvSpPr>
              <a:spLocks/>
            </p:cNvSpPr>
            <p:nvPr/>
          </p:nvSpPr>
          <p:spPr bwMode="auto">
            <a:xfrm>
              <a:off x="6462" y="3392"/>
              <a:ext cx="74" cy="56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271"/>
            <p:cNvSpPr>
              <a:spLocks/>
            </p:cNvSpPr>
            <p:nvPr/>
          </p:nvSpPr>
          <p:spPr bwMode="auto">
            <a:xfrm>
              <a:off x="6706" y="3392"/>
              <a:ext cx="73" cy="56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272"/>
            <p:cNvSpPr>
              <a:spLocks/>
            </p:cNvSpPr>
            <p:nvPr/>
          </p:nvSpPr>
          <p:spPr bwMode="auto">
            <a:xfrm>
              <a:off x="6947" y="3392"/>
              <a:ext cx="74" cy="56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273"/>
            <p:cNvSpPr>
              <a:spLocks/>
            </p:cNvSpPr>
            <p:nvPr/>
          </p:nvSpPr>
          <p:spPr bwMode="auto">
            <a:xfrm>
              <a:off x="7189" y="3392"/>
              <a:ext cx="73" cy="56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274"/>
            <p:cNvSpPr>
              <a:spLocks/>
            </p:cNvSpPr>
            <p:nvPr/>
          </p:nvSpPr>
          <p:spPr bwMode="auto">
            <a:xfrm>
              <a:off x="6585" y="3538"/>
              <a:ext cx="71" cy="57"/>
            </a:xfrm>
            <a:custGeom>
              <a:avLst/>
              <a:gdLst>
                <a:gd name="T0" fmla="*/ 15 w 30"/>
                <a:gd name="T1" fmla="*/ 24 h 24"/>
                <a:gd name="T2" fmla="*/ 15 w 30"/>
                <a:gd name="T3" fmla="*/ 0 h 24"/>
                <a:gd name="T4" fmla="*/ 15 w 30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4">
                  <a:moveTo>
                    <a:pt x="15" y="24"/>
                  </a:moveTo>
                  <a:cubicBezTo>
                    <a:pt x="30" y="24"/>
                    <a:pt x="30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275"/>
            <p:cNvSpPr>
              <a:spLocks/>
            </p:cNvSpPr>
            <p:nvPr/>
          </p:nvSpPr>
          <p:spPr bwMode="auto">
            <a:xfrm>
              <a:off x="6827" y="3538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276"/>
            <p:cNvSpPr>
              <a:spLocks/>
            </p:cNvSpPr>
            <p:nvPr/>
          </p:nvSpPr>
          <p:spPr bwMode="auto">
            <a:xfrm>
              <a:off x="7068" y="3538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277"/>
            <p:cNvSpPr>
              <a:spLocks/>
            </p:cNvSpPr>
            <p:nvPr/>
          </p:nvSpPr>
          <p:spPr bwMode="auto">
            <a:xfrm>
              <a:off x="7309" y="3538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278"/>
            <p:cNvSpPr>
              <a:spLocks/>
            </p:cNvSpPr>
            <p:nvPr/>
          </p:nvSpPr>
          <p:spPr bwMode="auto">
            <a:xfrm>
              <a:off x="6462" y="3680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279"/>
            <p:cNvSpPr>
              <a:spLocks/>
            </p:cNvSpPr>
            <p:nvPr/>
          </p:nvSpPr>
          <p:spPr bwMode="auto">
            <a:xfrm>
              <a:off x="6706" y="3680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280"/>
            <p:cNvSpPr>
              <a:spLocks/>
            </p:cNvSpPr>
            <p:nvPr/>
          </p:nvSpPr>
          <p:spPr bwMode="auto">
            <a:xfrm>
              <a:off x="6947" y="3680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281"/>
            <p:cNvSpPr>
              <a:spLocks/>
            </p:cNvSpPr>
            <p:nvPr/>
          </p:nvSpPr>
          <p:spPr bwMode="auto">
            <a:xfrm>
              <a:off x="7189" y="3680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282"/>
            <p:cNvSpPr>
              <a:spLocks/>
            </p:cNvSpPr>
            <p:nvPr/>
          </p:nvSpPr>
          <p:spPr bwMode="auto">
            <a:xfrm>
              <a:off x="6585" y="3827"/>
              <a:ext cx="71" cy="57"/>
            </a:xfrm>
            <a:custGeom>
              <a:avLst/>
              <a:gdLst>
                <a:gd name="T0" fmla="*/ 15 w 30"/>
                <a:gd name="T1" fmla="*/ 24 h 24"/>
                <a:gd name="T2" fmla="*/ 15 w 30"/>
                <a:gd name="T3" fmla="*/ 0 h 24"/>
                <a:gd name="T4" fmla="*/ 15 w 30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4">
                  <a:moveTo>
                    <a:pt x="15" y="24"/>
                  </a:moveTo>
                  <a:cubicBezTo>
                    <a:pt x="30" y="24"/>
                    <a:pt x="30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283"/>
            <p:cNvSpPr>
              <a:spLocks/>
            </p:cNvSpPr>
            <p:nvPr/>
          </p:nvSpPr>
          <p:spPr bwMode="auto">
            <a:xfrm>
              <a:off x="6827" y="3827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284"/>
            <p:cNvSpPr>
              <a:spLocks/>
            </p:cNvSpPr>
            <p:nvPr/>
          </p:nvSpPr>
          <p:spPr bwMode="auto">
            <a:xfrm>
              <a:off x="7068" y="3827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285"/>
            <p:cNvSpPr>
              <a:spLocks/>
            </p:cNvSpPr>
            <p:nvPr/>
          </p:nvSpPr>
          <p:spPr bwMode="auto">
            <a:xfrm>
              <a:off x="7309" y="3827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286"/>
            <p:cNvSpPr>
              <a:spLocks/>
            </p:cNvSpPr>
            <p:nvPr/>
          </p:nvSpPr>
          <p:spPr bwMode="auto">
            <a:xfrm>
              <a:off x="6462" y="3967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287"/>
            <p:cNvSpPr>
              <a:spLocks/>
            </p:cNvSpPr>
            <p:nvPr/>
          </p:nvSpPr>
          <p:spPr bwMode="auto">
            <a:xfrm>
              <a:off x="6706" y="3967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288"/>
            <p:cNvSpPr>
              <a:spLocks/>
            </p:cNvSpPr>
            <p:nvPr/>
          </p:nvSpPr>
          <p:spPr bwMode="auto">
            <a:xfrm>
              <a:off x="6947" y="3967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289"/>
            <p:cNvSpPr>
              <a:spLocks/>
            </p:cNvSpPr>
            <p:nvPr/>
          </p:nvSpPr>
          <p:spPr bwMode="auto">
            <a:xfrm>
              <a:off x="7189" y="3967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290"/>
            <p:cNvSpPr>
              <a:spLocks/>
            </p:cNvSpPr>
            <p:nvPr/>
          </p:nvSpPr>
          <p:spPr bwMode="auto">
            <a:xfrm>
              <a:off x="6585" y="4113"/>
              <a:ext cx="71" cy="57"/>
            </a:xfrm>
            <a:custGeom>
              <a:avLst/>
              <a:gdLst>
                <a:gd name="T0" fmla="*/ 15 w 30"/>
                <a:gd name="T1" fmla="*/ 24 h 24"/>
                <a:gd name="T2" fmla="*/ 15 w 30"/>
                <a:gd name="T3" fmla="*/ 0 h 24"/>
                <a:gd name="T4" fmla="*/ 15 w 30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4">
                  <a:moveTo>
                    <a:pt x="15" y="24"/>
                  </a:moveTo>
                  <a:cubicBezTo>
                    <a:pt x="30" y="24"/>
                    <a:pt x="30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291"/>
            <p:cNvSpPr>
              <a:spLocks/>
            </p:cNvSpPr>
            <p:nvPr/>
          </p:nvSpPr>
          <p:spPr bwMode="auto">
            <a:xfrm>
              <a:off x="6827" y="4113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292"/>
            <p:cNvSpPr>
              <a:spLocks/>
            </p:cNvSpPr>
            <p:nvPr/>
          </p:nvSpPr>
          <p:spPr bwMode="auto">
            <a:xfrm>
              <a:off x="7068" y="4113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293"/>
            <p:cNvSpPr>
              <a:spLocks/>
            </p:cNvSpPr>
            <p:nvPr/>
          </p:nvSpPr>
          <p:spPr bwMode="auto">
            <a:xfrm>
              <a:off x="7309" y="4113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294"/>
            <p:cNvSpPr>
              <a:spLocks/>
            </p:cNvSpPr>
            <p:nvPr/>
          </p:nvSpPr>
          <p:spPr bwMode="auto">
            <a:xfrm>
              <a:off x="5487" y="783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295"/>
            <p:cNvSpPr>
              <a:spLocks/>
            </p:cNvSpPr>
            <p:nvPr/>
          </p:nvSpPr>
          <p:spPr bwMode="auto">
            <a:xfrm>
              <a:off x="5731" y="783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296"/>
            <p:cNvSpPr>
              <a:spLocks/>
            </p:cNvSpPr>
            <p:nvPr/>
          </p:nvSpPr>
          <p:spPr bwMode="auto">
            <a:xfrm>
              <a:off x="5973" y="783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297"/>
            <p:cNvSpPr>
              <a:spLocks/>
            </p:cNvSpPr>
            <p:nvPr/>
          </p:nvSpPr>
          <p:spPr bwMode="auto">
            <a:xfrm>
              <a:off x="6214" y="783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298"/>
            <p:cNvSpPr>
              <a:spLocks/>
            </p:cNvSpPr>
            <p:nvPr/>
          </p:nvSpPr>
          <p:spPr bwMode="auto">
            <a:xfrm>
              <a:off x="5610" y="930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299"/>
            <p:cNvSpPr>
              <a:spLocks/>
            </p:cNvSpPr>
            <p:nvPr/>
          </p:nvSpPr>
          <p:spPr bwMode="auto">
            <a:xfrm>
              <a:off x="5852" y="930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300"/>
            <p:cNvSpPr>
              <a:spLocks/>
            </p:cNvSpPr>
            <p:nvPr/>
          </p:nvSpPr>
          <p:spPr bwMode="auto">
            <a:xfrm>
              <a:off x="6093" y="930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301"/>
            <p:cNvSpPr>
              <a:spLocks/>
            </p:cNvSpPr>
            <p:nvPr/>
          </p:nvSpPr>
          <p:spPr bwMode="auto">
            <a:xfrm>
              <a:off x="6335" y="930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302"/>
            <p:cNvSpPr>
              <a:spLocks/>
            </p:cNvSpPr>
            <p:nvPr/>
          </p:nvSpPr>
          <p:spPr bwMode="auto">
            <a:xfrm>
              <a:off x="5487" y="1072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303"/>
            <p:cNvSpPr>
              <a:spLocks/>
            </p:cNvSpPr>
            <p:nvPr/>
          </p:nvSpPr>
          <p:spPr bwMode="auto">
            <a:xfrm>
              <a:off x="5731" y="1072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304"/>
            <p:cNvSpPr>
              <a:spLocks/>
            </p:cNvSpPr>
            <p:nvPr/>
          </p:nvSpPr>
          <p:spPr bwMode="auto">
            <a:xfrm>
              <a:off x="5973" y="1072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305"/>
            <p:cNvSpPr>
              <a:spLocks/>
            </p:cNvSpPr>
            <p:nvPr/>
          </p:nvSpPr>
          <p:spPr bwMode="auto">
            <a:xfrm>
              <a:off x="6214" y="1072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306"/>
            <p:cNvSpPr>
              <a:spLocks/>
            </p:cNvSpPr>
            <p:nvPr/>
          </p:nvSpPr>
          <p:spPr bwMode="auto">
            <a:xfrm>
              <a:off x="5610" y="1219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307"/>
            <p:cNvSpPr>
              <a:spLocks/>
            </p:cNvSpPr>
            <p:nvPr/>
          </p:nvSpPr>
          <p:spPr bwMode="auto">
            <a:xfrm>
              <a:off x="5852" y="1219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308"/>
            <p:cNvSpPr>
              <a:spLocks/>
            </p:cNvSpPr>
            <p:nvPr/>
          </p:nvSpPr>
          <p:spPr bwMode="auto">
            <a:xfrm>
              <a:off x="6093" y="1219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309"/>
            <p:cNvSpPr>
              <a:spLocks/>
            </p:cNvSpPr>
            <p:nvPr/>
          </p:nvSpPr>
          <p:spPr bwMode="auto">
            <a:xfrm>
              <a:off x="6335" y="1219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310"/>
            <p:cNvSpPr>
              <a:spLocks/>
            </p:cNvSpPr>
            <p:nvPr/>
          </p:nvSpPr>
          <p:spPr bwMode="auto">
            <a:xfrm>
              <a:off x="5483" y="1361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311"/>
            <p:cNvSpPr>
              <a:spLocks/>
            </p:cNvSpPr>
            <p:nvPr/>
          </p:nvSpPr>
          <p:spPr bwMode="auto">
            <a:xfrm>
              <a:off x="5726" y="1361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312"/>
            <p:cNvSpPr>
              <a:spLocks/>
            </p:cNvSpPr>
            <p:nvPr/>
          </p:nvSpPr>
          <p:spPr bwMode="auto">
            <a:xfrm>
              <a:off x="5968" y="1361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313"/>
            <p:cNvSpPr>
              <a:spLocks/>
            </p:cNvSpPr>
            <p:nvPr/>
          </p:nvSpPr>
          <p:spPr bwMode="auto">
            <a:xfrm>
              <a:off x="6209" y="1361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314"/>
            <p:cNvSpPr>
              <a:spLocks/>
            </p:cNvSpPr>
            <p:nvPr/>
          </p:nvSpPr>
          <p:spPr bwMode="auto">
            <a:xfrm>
              <a:off x="5606" y="1508"/>
              <a:ext cx="73" cy="56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315"/>
            <p:cNvSpPr>
              <a:spLocks/>
            </p:cNvSpPr>
            <p:nvPr/>
          </p:nvSpPr>
          <p:spPr bwMode="auto">
            <a:xfrm>
              <a:off x="5847" y="1508"/>
              <a:ext cx="73" cy="56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316"/>
            <p:cNvSpPr>
              <a:spLocks/>
            </p:cNvSpPr>
            <p:nvPr/>
          </p:nvSpPr>
          <p:spPr bwMode="auto">
            <a:xfrm>
              <a:off x="6088" y="1508"/>
              <a:ext cx="74" cy="56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317"/>
            <p:cNvSpPr>
              <a:spLocks/>
            </p:cNvSpPr>
            <p:nvPr/>
          </p:nvSpPr>
          <p:spPr bwMode="auto">
            <a:xfrm>
              <a:off x="6330" y="1508"/>
              <a:ext cx="73" cy="56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318"/>
            <p:cNvSpPr>
              <a:spLocks/>
            </p:cNvSpPr>
            <p:nvPr/>
          </p:nvSpPr>
          <p:spPr bwMode="auto">
            <a:xfrm>
              <a:off x="5487" y="1647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319"/>
            <p:cNvSpPr>
              <a:spLocks/>
            </p:cNvSpPr>
            <p:nvPr/>
          </p:nvSpPr>
          <p:spPr bwMode="auto">
            <a:xfrm>
              <a:off x="5731" y="1647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320"/>
            <p:cNvSpPr>
              <a:spLocks/>
            </p:cNvSpPr>
            <p:nvPr/>
          </p:nvSpPr>
          <p:spPr bwMode="auto">
            <a:xfrm>
              <a:off x="5973" y="1647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321"/>
            <p:cNvSpPr>
              <a:spLocks/>
            </p:cNvSpPr>
            <p:nvPr/>
          </p:nvSpPr>
          <p:spPr bwMode="auto">
            <a:xfrm>
              <a:off x="6214" y="1647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322"/>
            <p:cNvSpPr>
              <a:spLocks/>
            </p:cNvSpPr>
            <p:nvPr/>
          </p:nvSpPr>
          <p:spPr bwMode="auto">
            <a:xfrm>
              <a:off x="5610" y="1794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323"/>
            <p:cNvSpPr>
              <a:spLocks/>
            </p:cNvSpPr>
            <p:nvPr/>
          </p:nvSpPr>
          <p:spPr bwMode="auto">
            <a:xfrm>
              <a:off x="5852" y="1794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324"/>
            <p:cNvSpPr>
              <a:spLocks/>
            </p:cNvSpPr>
            <p:nvPr/>
          </p:nvSpPr>
          <p:spPr bwMode="auto">
            <a:xfrm>
              <a:off x="6093" y="1794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325"/>
            <p:cNvSpPr>
              <a:spLocks/>
            </p:cNvSpPr>
            <p:nvPr/>
          </p:nvSpPr>
          <p:spPr bwMode="auto">
            <a:xfrm>
              <a:off x="6335" y="1794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326"/>
            <p:cNvSpPr>
              <a:spLocks/>
            </p:cNvSpPr>
            <p:nvPr/>
          </p:nvSpPr>
          <p:spPr bwMode="auto">
            <a:xfrm>
              <a:off x="5487" y="1936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327"/>
            <p:cNvSpPr>
              <a:spLocks/>
            </p:cNvSpPr>
            <p:nvPr/>
          </p:nvSpPr>
          <p:spPr bwMode="auto">
            <a:xfrm>
              <a:off x="5731" y="1936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328"/>
            <p:cNvSpPr>
              <a:spLocks/>
            </p:cNvSpPr>
            <p:nvPr/>
          </p:nvSpPr>
          <p:spPr bwMode="auto">
            <a:xfrm>
              <a:off x="5973" y="1936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329"/>
            <p:cNvSpPr>
              <a:spLocks/>
            </p:cNvSpPr>
            <p:nvPr/>
          </p:nvSpPr>
          <p:spPr bwMode="auto">
            <a:xfrm>
              <a:off x="6214" y="1936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330"/>
            <p:cNvSpPr>
              <a:spLocks/>
            </p:cNvSpPr>
            <p:nvPr/>
          </p:nvSpPr>
          <p:spPr bwMode="auto">
            <a:xfrm>
              <a:off x="5610" y="2083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331"/>
            <p:cNvSpPr>
              <a:spLocks/>
            </p:cNvSpPr>
            <p:nvPr/>
          </p:nvSpPr>
          <p:spPr bwMode="auto">
            <a:xfrm>
              <a:off x="5852" y="2083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332"/>
            <p:cNvSpPr>
              <a:spLocks/>
            </p:cNvSpPr>
            <p:nvPr/>
          </p:nvSpPr>
          <p:spPr bwMode="auto">
            <a:xfrm>
              <a:off x="6093" y="2083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333"/>
            <p:cNvSpPr>
              <a:spLocks/>
            </p:cNvSpPr>
            <p:nvPr/>
          </p:nvSpPr>
          <p:spPr bwMode="auto">
            <a:xfrm>
              <a:off x="6335" y="2083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334"/>
            <p:cNvSpPr>
              <a:spLocks/>
            </p:cNvSpPr>
            <p:nvPr/>
          </p:nvSpPr>
          <p:spPr bwMode="auto">
            <a:xfrm>
              <a:off x="5487" y="2222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335"/>
            <p:cNvSpPr>
              <a:spLocks/>
            </p:cNvSpPr>
            <p:nvPr/>
          </p:nvSpPr>
          <p:spPr bwMode="auto">
            <a:xfrm>
              <a:off x="5731" y="2222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336"/>
            <p:cNvSpPr>
              <a:spLocks/>
            </p:cNvSpPr>
            <p:nvPr/>
          </p:nvSpPr>
          <p:spPr bwMode="auto">
            <a:xfrm>
              <a:off x="5973" y="2222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337"/>
            <p:cNvSpPr>
              <a:spLocks/>
            </p:cNvSpPr>
            <p:nvPr/>
          </p:nvSpPr>
          <p:spPr bwMode="auto">
            <a:xfrm>
              <a:off x="6214" y="2222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338"/>
            <p:cNvSpPr>
              <a:spLocks/>
            </p:cNvSpPr>
            <p:nvPr/>
          </p:nvSpPr>
          <p:spPr bwMode="auto">
            <a:xfrm>
              <a:off x="5610" y="2369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339"/>
            <p:cNvSpPr>
              <a:spLocks/>
            </p:cNvSpPr>
            <p:nvPr/>
          </p:nvSpPr>
          <p:spPr bwMode="auto">
            <a:xfrm>
              <a:off x="5852" y="2369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340"/>
            <p:cNvSpPr>
              <a:spLocks/>
            </p:cNvSpPr>
            <p:nvPr/>
          </p:nvSpPr>
          <p:spPr bwMode="auto">
            <a:xfrm>
              <a:off x="6093" y="2369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341"/>
            <p:cNvSpPr>
              <a:spLocks/>
            </p:cNvSpPr>
            <p:nvPr/>
          </p:nvSpPr>
          <p:spPr bwMode="auto">
            <a:xfrm>
              <a:off x="6335" y="2369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342"/>
            <p:cNvSpPr>
              <a:spLocks/>
            </p:cNvSpPr>
            <p:nvPr/>
          </p:nvSpPr>
          <p:spPr bwMode="auto">
            <a:xfrm>
              <a:off x="6450" y="783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343"/>
            <p:cNvSpPr>
              <a:spLocks/>
            </p:cNvSpPr>
            <p:nvPr/>
          </p:nvSpPr>
          <p:spPr bwMode="auto">
            <a:xfrm>
              <a:off x="6692" y="783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344"/>
            <p:cNvSpPr>
              <a:spLocks/>
            </p:cNvSpPr>
            <p:nvPr/>
          </p:nvSpPr>
          <p:spPr bwMode="auto">
            <a:xfrm>
              <a:off x="6933" y="783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345"/>
            <p:cNvSpPr>
              <a:spLocks/>
            </p:cNvSpPr>
            <p:nvPr/>
          </p:nvSpPr>
          <p:spPr bwMode="auto">
            <a:xfrm>
              <a:off x="7177" y="783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346"/>
            <p:cNvSpPr>
              <a:spLocks/>
            </p:cNvSpPr>
            <p:nvPr/>
          </p:nvSpPr>
          <p:spPr bwMode="auto">
            <a:xfrm>
              <a:off x="6571" y="930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347"/>
            <p:cNvSpPr>
              <a:spLocks/>
            </p:cNvSpPr>
            <p:nvPr/>
          </p:nvSpPr>
          <p:spPr bwMode="auto">
            <a:xfrm>
              <a:off x="6813" y="930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348"/>
            <p:cNvSpPr>
              <a:spLocks/>
            </p:cNvSpPr>
            <p:nvPr/>
          </p:nvSpPr>
          <p:spPr bwMode="auto">
            <a:xfrm>
              <a:off x="7054" y="930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349"/>
            <p:cNvSpPr>
              <a:spLocks/>
            </p:cNvSpPr>
            <p:nvPr/>
          </p:nvSpPr>
          <p:spPr bwMode="auto">
            <a:xfrm>
              <a:off x="7298" y="930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350"/>
            <p:cNvSpPr>
              <a:spLocks/>
            </p:cNvSpPr>
            <p:nvPr/>
          </p:nvSpPr>
          <p:spPr bwMode="auto">
            <a:xfrm>
              <a:off x="6450" y="1072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351"/>
            <p:cNvSpPr>
              <a:spLocks/>
            </p:cNvSpPr>
            <p:nvPr/>
          </p:nvSpPr>
          <p:spPr bwMode="auto">
            <a:xfrm>
              <a:off x="6692" y="1072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352"/>
            <p:cNvSpPr>
              <a:spLocks/>
            </p:cNvSpPr>
            <p:nvPr/>
          </p:nvSpPr>
          <p:spPr bwMode="auto">
            <a:xfrm>
              <a:off x="6933" y="1072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353"/>
            <p:cNvSpPr>
              <a:spLocks/>
            </p:cNvSpPr>
            <p:nvPr/>
          </p:nvSpPr>
          <p:spPr bwMode="auto">
            <a:xfrm>
              <a:off x="7177" y="1072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354"/>
            <p:cNvSpPr>
              <a:spLocks/>
            </p:cNvSpPr>
            <p:nvPr/>
          </p:nvSpPr>
          <p:spPr bwMode="auto">
            <a:xfrm>
              <a:off x="6571" y="1219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355"/>
            <p:cNvSpPr>
              <a:spLocks/>
            </p:cNvSpPr>
            <p:nvPr/>
          </p:nvSpPr>
          <p:spPr bwMode="auto">
            <a:xfrm>
              <a:off x="6813" y="1219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356"/>
            <p:cNvSpPr>
              <a:spLocks/>
            </p:cNvSpPr>
            <p:nvPr/>
          </p:nvSpPr>
          <p:spPr bwMode="auto">
            <a:xfrm>
              <a:off x="7054" y="1219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357"/>
            <p:cNvSpPr>
              <a:spLocks/>
            </p:cNvSpPr>
            <p:nvPr/>
          </p:nvSpPr>
          <p:spPr bwMode="auto">
            <a:xfrm>
              <a:off x="7298" y="1219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358"/>
            <p:cNvSpPr>
              <a:spLocks/>
            </p:cNvSpPr>
            <p:nvPr/>
          </p:nvSpPr>
          <p:spPr bwMode="auto">
            <a:xfrm>
              <a:off x="6446" y="1361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359"/>
            <p:cNvSpPr>
              <a:spLocks/>
            </p:cNvSpPr>
            <p:nvPr/>
          </p:nvSpPr>
          <p:spPr bwMode="auto">
            <a:xfrm>
              <a:off x="6687" y="1361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360"/>
            <p:cNvSpPr>
              <a:spLocks/>
            </p:cNvSpPr>
            <p:nvPr/>
          </p:nvSpPr>
          <p:spPr bwMode="auto">
            <a:xfrm>
              <a:off x="6928" y="1361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361"/>
            <p:cNvSpPr>
              <a:spLocks/>
            </p:cNvSpPr>
            <p:nvPr/>
          </p:nvSpPr>
          <p:spPr bwMode="auto">
            <a:xfrm>
              <a:off x="7172" y="1361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362"/>
            <p:cNvSpPr>
              <a:spLocks/>
            </p:cNvSpPr>
            <p:nvPr/>
          </p:nvSpPr>
          <p:spPr bwMode="auto">
            <a:xfrm>
              <a:off x="6566" y="1508"/>
              <a:ext cx="74" cy="56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363"/>
            <p:cNvSpPr>
              <a:spLocks/>
            </p:cNvSpPr>
            <p:nvPr/>
          </p:nvSpPr>
          <p:spPr bwMode="auto">
            <a:xfrm>
              <a:off x="6808" y="1508"/>
              <a:ext cx="73" cy="56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364"/>
            <p:cNvSpPr>
              <a:spLocks/>
            </p:cNvSpPr>
            <p:nvPr/>
          </p:nvSpPr>
          <p:spPr bwMode="auto">
            <a:xfrm>
              <a:off x="7049" y="1508"/>
              <a:ext cx="74" cy="56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365"/>
            <p:cNvSpPr>
              <a:spLocks/>
            </p:cNvSpPr>
            <p:nvPr/>
          </p:nvSpPr>
          <p:spPr bwMode="auto">
            <a:xfrm>
              <a:off x="7293" y="1508"/>
              <a:ext cx="73" cy="56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366"/>
            <p:cNvSpPr>
              <a:spLocks/>
            </p:cNvSpPr>
            <p:nvPr/>
          </p:nvSpPr>
          <p:spPr bwMode="auto">
            <a:xfrm>
              <a:off x="6450" y="1647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367"/>
            <p:cNvSpPr>
              <a:spLocks/>
            </p:cNvSpPr>
            <p:nvPr/>
          </p:nvSpPr>
          <p:spPr bwMode="auto">
            <a:xfrm>
              <a:off x="6692" y="1647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368"/>
            <p:cNvSpPr>
              <a:spLocks/>
            </p:cNvSpPr>
            <p:nvPr/>
          </p:nvSpPr>
          <p:spPr bwMode="auto">
            <a:xfrm>
              <a:off x="6933" y="1647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369"/>
            <p:cNvSpPr>
              <a:spLocks/>
            </p:cNvSpPr>
            <p:nvPr/>
          </p:nvSpPr>
          <p:spPr bwMode="auto">
            <a:xfrm>
              <a:off x="7177" y="1647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370"/>
            <p:cNvSpPr>
              <a:spLocks/>
            </p:cNvSpPr>
            <p:nvPr/>
          </p:nvSpPr>
          <p:spPr bwMode="auto">
            <a:xfrm>
              <a:off x="6571" y="1794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371"/>
            <p:cNvSpPr>
              <a:spLocks/>
            </p:cNvSpPr>
            <p:nvPr/>
          </p:nvSpPr>
          <p:spPr bwMode="auto">
            <a:xfrm>
              <a:off x="6813" y="1794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372"/>
            <p:cNvSpPr>
              <a:spLocks/>
            </p:cNvSpPr>
            <p:nvPr/>
          </p:nvSpPr>
          <p:spPr bwMode="auto">
            <a:xfrm>
              <a:off x="7054" y="1794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373"/>
            <p:cNvSpPr>
              <a:spLocks/>
            </p:cNvSpPr>
            <p:nvPr/>
          </p:nvSpPr>
          <p:spPr bwMode="auto">
            <a:xfrm>
              <a:off x="7298" y="1794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374"/>
            <p:cNvSpPr>
              <a:spLocks/>
            </p:cNvSpPr>
            <p:nvPr/>
          </p:nvSpPr>
          <p:spPr bwMode="auto">
            <a:xfrm>
              <a:off x="6450" y="1936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375"/>
            <p:cNvSpPr>
              <a:spLocks/>
            </p:cNvSpPr>
            <p:nvPr/>
          </p:nvSpPr>
          <p:spPr bwMode="auto">
            <a:xfrm>
              <a:off x="6692" y="1936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376"/>
            <p:cNvSpPr>
              <a:spLocks/>
            </p:cNvSpPr>
            <p:nvPr/>
          </p:nvSpPr>
          <p:spPr bwMode="auto">
            <a:xfrm>
              <a:off x="6933" y="1936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377"/>
            <p:cNvSpPr>
              <a:spLocks/>
            </p:cNvSpPr>
            <p:nvPr/>
          </p:nvSpPr>
          <p:spPr bwMode="auto">
            <a:xfrm>
              <a:off x="7177" y="1936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378"/>
            <p:cNvSpPr>
              <a:spLocks/>
            </p:cNvSpPr>
            <p:nvPr/>
          </p:nvSpPr>
          <p:spPr bwMode="auto">
            <a:xfrm>
              <a:off x="6571" y="2083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379"/>
            <p:cNvSpPr>
              <a:spLocks/>
            </p:cNvSpPr>
            <p:nvPr/>
          </p:nvSpPr>
          <p:spPr bwMode="auto">
            <a:xfrm>
              <a:off x="6813" y="2083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380"/>
            <p:cNvSpPr>
              <a:spLocks/>
            </p:cNvSpPr>
            <p:nvPr/>
          </p:nvSpPr>
          <p:spPr bwMode="auto">
            <a:xfrm>
              <a:off x="7054" y="2083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381"/>
            <p:cNvSpPr>
              <a:spLocks/>
            </p:cNvSpPr>
            <p:nvPr/>
          </p:nvSpPr>
          <p:spPr bwMode="auto">
            <a:xfrm>
              <a:off x="7298" y="2083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382"/>
            <p:cNvSpPr>
              <a:spLocks/>
            </p:cNvSpPr>
            <p:nvPr/>
          </p:nvSpPr>
          <p:spPr bwMode="auto">
            <a:xfrm>
              <a:off x="6450" y="2222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383"/>
            <p:cNvSpPr>
              <a:spLocks/>
            </p:cNvSpPr>
            <p:nvPr/>
          </p:nvSpPr>
          <p:spPr bwMode="auto">
            <a:xfrm>
              <a:off x="6692" y="2222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384"/>
            <p:cNvSpPr>
              <a:spLocks/>
            </p:cNvSpPr>
            <p:nvPr/>
          </p:nvSpPr>
          <p:spPr bwMode="auto">
            <a:xfrm>
              <a:off x="6933" y="2222"/>
              <a:ext cx="74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385"/>
            <p:cNvSpPr>
              <a:spLocks/>
            </p:cNvSpPr>
            <p:nvPr/>
          </p:nvSpPr>
          <p:spPr bwMode="auto">
            <a:xfrm>
              <a:off x="7177" y="2222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386"/>
            <p:cNvSpPr>
              <a:spLocks/>
            </p:cNvSpPr>
            <p:nvPr/>
          </p:nvSpPr>
          <p:spPr bwMode="auto">
            <a:xfrm>
              <a:off x="6571" y="2369"/>
              <a:ext cx="74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387"/>
            <p:cNvSpPr>
              <a:spLocks/>
            </p:cNvSpPr>
            <p:nvPr/>
          </p:nvSpPr>
          <p:spPr bwMode="auto">
            <a:xfrm>
              <a:off x="6813" y="2369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388"/>
            <p:cNvSpPr>
              <a:spLocks/>
            </p:cNvSpPr>
            <p:nvPr/>
          </p:nvSpPr>
          <p:spPr bwMode="auto">
            <a:xfrm>
              <a:off x="7054" y="2369"/>
              <a:ext cx="73" cy="57"/>
            </a:xfrm>
            <a:custGeom>
              <a:avLst/>
              <a:gdLst>
                <a:gd name="T0" fmla="*/ 16 w 31"/>
                <a:gd name="T1" fmla="*/ 24 h 24"/>
                <a:gd name="T2" fmla="*/ 16 w 31"/>
                <a:gd name="T3" fmla="*/ 0 h 24"/>
                <a:gd name="T4" fmla="*/ 16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6" y="24"/>
                  </a:moveTo>
                  <a:cubicBezTo>
                    <a:pt x="31" y="24"/>
                    <a:pt x="31" y="0"/>
                    <a:pt x="16" y="0"/>
                  </a:cubicBezTo>
                  <a:cubicBezTo>
                    <a:pt x="0" y="0"/>
                    <a:pt x="0" y="24"/>
                    <a:pt x="16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389"/>
            <p:cNvSpPr>
              <a:spLocks/>
            </p:cNvSpPr>
            <p:nvPr/>
          </p:nvSpPr>
          <p:spPr bwMode="auto">
            <a:xfrm>
              <a:off x="7298" y="2369"/>
              <a:ext cx="73" cy="57"/>
            </a:xfrm>
            <a:custGeom>
              <a:avLst/>
              <a:gdLst>
                <a:gd name="T0" fmla="*/ 15 w 31"/>
                <a:gd name="T1" fmla="*/ 24 h 24"/>
                <a:gd name="T2" fmla="*/ 15 w 31"/>
                <a:gd name="T3" fmla="*/ 0 h 24"/>
                <a:gd name="T4" fmla="*/ 15 w 31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4">
                  <a:moveTo>
                    <a:pt x="15" y="24"/>
                  </a:moveTo>
                  <a:cubicBezTo>
                    <a:pt x="31" y="24"/>
                    <a:pt x="31" y="0"/>
                    <a:pt x="15" y="0"/>
                  </a:cubicBezTo>
                  <a:cubicBezTo>
                    <a:pt x="0" y="0"/>
                    <a:pt x="0" y="24"/>
                    <a:pt x="15" y="24"/>
                  </a:cubicBez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1" name="矩形 60"/>
          <p:cNvSpPr/>
          <p:nvPr/>
        </p:nvSpPr>
        <p:spPr>
          <a:xfrm>
            <a:off x="1738086" y="3300899"/>
            <a:ext cx="180000" cy="360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rot="5400000">
            <a:off x="10148921" y="2274207"/>
            <a:ext cx="180000" cy="2309585"/>
          </a:xfrm>
          <a:custGeom>
            <a:avLst/>
            <a:gdLst>
              <a:gd name="connsiteX0" fmla="*/ 0 w 180000"/>
              <a:gd name="connsiteY0" fmla="*/ 2309585 h 2309585"/>
              <a:gd name="connsiteX1" fmla="*/ 0 w 180000"/>
              <a:gd name="connsiteY1" fmla="*/ 0 h 2309585"/>
              <a:gd name="connsiteX2" fmla="*/ 180000 w 180000"/>
              <a:gd name="connsiteY2" fmla="*/ 0 h 2309585"/>
              <a:gd name="connsiteX3" fmla="*/ 180000 w 180000"/>
              <a:gd name="connsiteY3" fmla="*/ 2309585 h 2309585"/>
              <a:gd name="connsiteX4" fmla="*/ 0 w 180000"/>
              <a:gd name="connsiteY4" fmla="*/ 2309585 h 2309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309585">
                <a:moveTo>
                  <a:pt x="0" y="2309585"/>
                </a:moveTo>
                <a:lnTo>
                  <a:pt x="0" y="0"/>
                </a:lnTo>
                <a:lnTo>
                  <a:pt x="180000" y="0"/>
                </a:lnTo>
                <a:lnTo>
                  <a:pt x="180000" y="2309585"/>
                </a:lnTo>
                <a:lnTo>
                  <a:pt x="0" y="2309585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8215086" y="0"/>
            <a:ext cx="180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7855949" y="1799771"/>
            <a:ext cx="995952" cy="5058229"/>
          </a:xfrm>
          <a:prstGeom prst="rect">
            <a:avLst/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1077298" y="765628"/>
            <a:ext cx="8629324" cy="532674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9804400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9804400" y="0"/>
            <a:ext cx="180000" cy="472428"/>
          </a:xfrm>
          <a:custGeom>
            <a:avLst/>
            <a:gdLst>
              <a:gd name="connsiteX0" fmla="*/ 0 w 180000"/>
              <a:gd name="connsiteY0" fmla="*/ 0 h 472428"/>
              <a:gd name="connsiteX1" fmla="*/ 180000 w 180000"/>
              <a:gd name="connsiteY1" fmla="*/ 0 h 472428"/>
              <a:gd name="connsiteX2" fmla="*/ 180000 w 180000"/>
              <a:gd name="connsiteY2" fmla="*/ 472428 h 472428"/>
              <a:gd name="connsiteX3" fmla="*/ 0 w 180000"/>
              <a:gd name="connsiteY3" fmla="*/ 472428 h 472428"/>
              <a:gd name="connsiteX4" fmla="*/ 0 w 180000"/>
              <a:gd name="connsiteY4" fmla="*/ 0 h 472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472428">
                <a:moveTo>
                  <a:pt x="0" y="0"/>
                </a:moveTo>
                <a:lnTo>
                  <a:pt x="180000" y="0"/>
                </a:lnTo>
                <a:lnTo>
                  <a:pt x="180000" y="472428"/>
                </a:lnTo>
                <a:lnTo>
                  <a:pt x="0" y="4724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11393714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9984400" y="472428"/>
            <a:ext cx="1409314" cy="180000"/>
          </a:xfrm>
          <a:custGeom>
            <a:avLst/>
            <a:gdLst>
              <a:gd name="connsiteX0" fmla="*/ 0 w 1409314"/>
              <a:gd name="connsiteY0" fmla="*/ 0 h 180000"/>
              <a:gd name="connsiteX1" fmla="*/ 1409314 w 1409314"/>
              <a:gd name="connsiteY1" fmla="*/ 0 h 180000"/>
              <a:gd name="connsiteX2" fmla="*/ 1409314 w 1409314"/>
              <a:gd name="connsiteY2" fmla="*/ 180000 h 180000"/>
              <a:gd name="connsiteX3" fmla="*/ 0 w 1409314"/>
              <a:gd name="connsiteY3" fmla="*/ 180000 h 180000"/>
              <a:gd name="connsiteX4" fmla="*/ 0 w 1409314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314" h="180000">
                <a:moveTo>
                  <a:pt x="0" y="0"/>
                </a:moveTo>
                <a:lnTo>
                  <a:pt x="1409314" y="0"/>
                </a:lnTo>
                <a:lnTo>
                  <a:pt x="1409314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任意多边形 56"/>
          <p:cNvSpPr/>
          <p:nvPr/>
        </p:nvSpPr>
        <p:spPr>
          <a:xfrm rot="5400000">
            <a:off x="11393714" y="3338999"/>
            <a:ext cx="180000" cy="180000"/>
          </a:xfrm>
          <a:custGeom>
            <a:avLst/>
            <a:gdLst>
              <a:gd name="connsiteX0" fmla="*/ 0 w 180000"/>
              <a:gd name="connsiteY0" fmla="*/ 180000 h 180000"/>
              <a:gd name="connsiteX1" fmla="*/ 0 w 180000"/>
              <a:gd name="connsiteY1" fmla="*/ 0 h 180000"/>
              <a:gd name="connsiteX2" fmla="*/ 180000 w 180000"/>
              <a:gd name="connsiteY2" fmla="*/ 0 h 180000"/>
              <a:gd name="connsiteX3" fmla="*/ 180000 w 180000"/>
              <a:gd name="connsiteY3" fmla="*/ 180000 h 180000"/>
              <a:gd name="connsiteX4" fmla="*/ 0 w 180000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180000"/>
                </a:moveTo>
                <a:lnTo>
                  <a:pt x="0" y="0"/>
                </a:ln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 55"/>
          <p:cNvSpPr/>
          <p:nvPr/>
        </p:nvSpPr>
        <p:spPr>
          <a:xfrm rot="5400000">
            <a:off x="10140429" y="1905713"/>
            <a:ext cx="2686571" cy="180000"/>
          </a:xfrm>
          <a:custGeom>
            <a:avLst/>
            <a:gdLst>
              <a:gd name="connsiteX0" fmla="*/ 0 w 2686571"/>
              <a:gd name="connsiteY0" fmla="*/ 180000 h 180000"/>
              <a:gd name="connsiteX1" fmla="*/ 0 w 2686571"/>
              <a:gd name="connsiteY1" fmla="*/ 0 h 180000"/>
              <a:gd name="connsiteX2" fmla="*/ 2686571 w 2686571"/>
              <a:gd name="connsiteY2" fmla="*/ 0 h 180000"/>
              <a:gd name="connsiteX3" fmla="*/ 2686571 w 2686571"/>
              <a:gd name="connsiteY3" fmla="*/ 180000 h 180000"/>
              <a:gd name="connsiteX4" fmla="*/ 0 w 2686571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571" h="180000">
                <a:moveTo>
                  <a:pt x="0" y="180000"/>
                </a:moveTo>
                <a:lnTo>
                  <a:pt x="0" y="0"/>
                </a:lnTo>
                <a:lnTo>
                  <a:pt x="2686571" y="0"/>
                </a:lnTo>
                <a:lnTo>
                  <a:pt x="2686571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10" name="组合 409"/>
          <p:cNvGrpSpPr/>
          <p:nvPr/>
        </p:nvGrpSpPr>
        <p:grpSpPr>
          <a:xfrm>
            <a:off x="4348912" y="1848281"/>
            <a:ext cx="2042468" cy="2082419"/>
            <a:chOff x="10887076" y="2573338"/>
            <a:chExt cx="649288" cy="661988"/>
          </a:xfrm>
          <a:solidFill>
            <a:schemeClr val="bg1"/>
          </a:solidFill>
        </p:grpSpPr>
        <p:sp>
          <p:nvSpPr>
            <p:cNvPr id="411" name="Freeform 73"/>
            <p:cNvSpPr>
              <a:spLocks noEditPoints="1"/>
            </p:cNvSpPr>
            <p:nvPr/>
          </p:nvSpPr>
          <p:spPr bwMode="auto">
            <a:xfrm>
              <a:off x="11156951" y="2573338"/>
              <a:ext cx="379413" cy="352425"/>
            </a:xfrm>
            <a:custGeom>
              <a:avLst/>
              <a:gdLst>
                <a:gd name="T0" fmla="*/ 89 w 101"/>
                <a:gd name="T1" fmla="*/ 25 h 94"/>
                <a:gd name="T2" fmla="*/ 93 w 101"/>
                <a:gd name="T3" fmla="*/ 71 h 94"/>
                <a:gd name="T4" fmla="*/ 77 w 101"/>
                <a:gd name="T5" fmla="*/ 84 h 94"/>
                <a:gd name="T6" fmla="*/ 57 w 101"/>
                <a:gd name="T7" fmla="*/ 91 h 94"/>
                <a:gd name="T8" fmla="*/ 6 w 101"/>
                <a:gd name="T9" fmla="*/ 81 h 94"/>
                <a:gd name="T10" fmla="*/ 21 w 101"/>
                <a:gd name="T11" fmla="*/ 25 h 94"/>
                <a:gd name="T12" fmla="*/ 36 w 101"/>
                <a:gd name="T13" fmla="*/ 9 h 94"/>
                <a:gd name="T14" fmla="*/ 54 w 101"/>
                <a:gd name="T15" fmla="*/ 1 h 94"/>
                <a:gd name="T16" fmla="*/ 89 w 101"/>
                <a:gd name="T17" fmla="*/ 25 h 94"/>
                <a:gd name="T18" fmla="*/ 85 w 101"/>
                <a:gd name="T19" fmla="*/ 66 h 94"/>
                <a:gd name="T20" fmla="*/ 80 w 101"/>
                <a:gd name="T21" fmla="*/ 30 h 94"/>
                <a:gd name="T22" fmla="*/ 55 w 101"/>
                <a:gd name="T23" fmla="*/ 11 h 94"/>
                <a:gd name="T24" fmla="*/ 42 w 101"/>
                <a:gd name="T25" fmla="*/ 17 h 94"/>
                <a:gd name="T26" fmla="*/ 30 w 101"/>
                <a:gd name="T27" fmla="*/ 31 h 94"/>
                <a:gd name="T28" fmla="*/ 14 w 101"/>
                <a:gd name="T29" fmla="*/ 76 h 94"/>
                <a:gd name="T30" fmla="*/ 55 w 101"/>
                <a:gd name="T31" fmla="*/ 81 h 94"/>
                <a:gd name="T32" fmla="*/ 73 w 101"/>
                <a:gd name="T33" fmla="*/ 75 h 94"/>
                <a:gd name="T34" fmla="*/ 85 w 101"/>
                <a:gd name="T35" fmla="*/ 66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1" h="94">
                  <a:moveTo>
                    <a:pt x="89" y="25"/>
                  </a:moveTo>
                  <a:cubicBezTo>
                    <a:pt x="101" y="45"/>
                    <a:pt x="100" y="60"/>
                    <a:pt x="93" y="71"/>
                  </a:cubicBezTo>
                  <a:cubicBezTo>
                    <a:pt x="89" y="77"/>
                    <a:pt x="84" y="81"/>
                    <a:pt x="77" y="84"/>
                  </a:cubicBezTo>
                  <a:cubicBezTo>
                    <a:pt x="71" y="87"/>
                    <a:pt x="64" y="89"/>
                    <a:pt x="57" y="91"/>
                  </a:cubicBezTo>
                  <a:cubicBezTo>
                    <a:pt x="35" y="94"/>
                    <a:pt x="11" y="90"/>
                    <a:pt x="6" y="81"/>
                  </a:cubicBezTo>
                  <a:cubicBezTo>
                    <a:pt x="0" y="73"/>
                    <a:pt x="7" y="45"/>
                    <a:pt x="21" y="25"/>
                  </a:cubicBezTo>
                  <a:cubicBezTo>
                    <a:pt x="25" y="19"/>
                    <a:pt x="30" y="13"/>
                    <a:pt x="36" y="9"/>
                  </a:cubicBezTo>
                  <a:cubicBezTo>
                    <a:pt x="41" y="4"/>
                    <a:pt x="48" y="1"/>
                    <a:pt x="54" y="1"/>
                  </a:cubicBezTo>
                  <a:cubicBezTo>
                    <a:pt x="66" y="0"/>
                    <a:pt x="78" y="6"/>
                    <a:pt x="89" y="25"/>
                  </a:cubicBezTo>
                  <a:close/>
                  <a:moveTo>
                    <a:pt x="85" y="66"/>
                  </a:moveTo>
                  <a:cubicBezTo>
                    <a:pt x="90" y="58"/>
                    <a:pt x="90" y="46"/>
                    <a:pt x="80" y="30"/>
                  </a:cubicBezTo>
                  <a:cubicBezTo>
                    <a:pt x="72" y="15"/>
                    <a:pt x="63" y="10"/>
                    <a:pt x="55" y="11"/>
                  </a:cubicBezTo>
                  <a:cubicBezTo>
                    <a:pt x="51" y="11"/>
                    <a:pt x="46" y="13"/>
                    <a:pt x="42" y="17"/>
                  </a:cubicBezTo>
                  <a:cubicBezTo>
                    <a:pt x="38" y="20"/>
                    <a:pt x="33" y="25"/>
                    <a:pt x="30" y="31"/>
                  </a:cubicBezTo>
                  <a:cubicBezTo>
                    <a:pt x="18" y="48"/>
                    <a:pt x="11" y="70"/>
                    <a:pt x="14" y="76"/>
                  </a:cubicBezTo>
                  <a:cubicBezTo>
                    <a:pt x="18" y="81"/>
                    <a:pt x="37" y="84"/>
                    <a:pt x="55" y="81"/>
                  </a:cubicBezTo>
                  <a:cubicBezTo>
                    <a:pt x="62" y="80"/>
                    <a:pt x="68" y="78"/>
                    <a:pt x="73" y="75"/>
                  </a:cubicBezTo>
                  <a:cubicBezTo>
                    <a:pt x="78" y="73"/>
                    <a:pt x="82" y="70"/>
                    <a:pt x="85" y="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2" name="Freeform 74"/>
            <p:cNvSpPr>
              <a:spLocks noEditPoints="1"/>
            </p:cNvSpPr>
            <p:nvPr/>
          </p:nvSpPr>
          <p:spPr bwMode="auto">
            <a:xfrm>
              <a:off x="10887076" y="2743201"/>
              <a:ext cx="280988" cy="206375"/>
            </a:xfrm>
            <a:custGeom>
              <a:avLst/>
              <a:gdLst>
                <a:gd name="T0" fmla="*/ 67 w 75"/>
                <a:gd name="T1" fmla="*/ 41 h 55"/>
                <a:gd name="T2" fmla="*/ 23 w 75"/>
                <a:gd name="T3" fmla="*/ 55 h 55"/>
                <a:gd name="T4" fmla="*/ 10 w 75"/>
                <a:gd name="T5" fmla="*/ 52 h 55"/>
                <a:gd name="T6" fmla="*/ 1 w 75"/>
                <a:gd name="T7" fmla="*/ 43 h 55"/>
                <a:gd name="T8" fmla="*/ 10 w 75"/>
                <a:gd name="T9" fmla="*/ 18 h 55"/>
                <a:gd name="T10" fmla="*/ 38 w 75"/>
                <a:gd name="T11" fmla="*/ 1 h 55"/>
                <a:gd name="T12" fmla="*/ 56 w 75"/>
                <a:gd name="T13" fmla="*/ 7 h 55"/>
                <a:gd name="T14" fmla="*/ 67 w 75"/>
                <a:gd name="T15" fmla="*/ 41 h 55"/>
                <a:gd name="T16" fmla="*/ 24 w 75"/>
                <a:gd name="T17" fmla="*/ 45 h 55"/>
                <a:gd name="T18" fmla="*/ 60 w 75"/>
                <a:gd name="T19" fmla="*/ 35 h 55"/>
                <a:gd name="T20" fmla="*/ 50 w 75"/>
                <a:gd name="T21" fmla="*/ 15 h 55"/>
                <a:gd name="T22" fmla="*/ 38 w 75"/>
                <a:gd name="T23" fmla="*/ 11 h 55"/>
                <a:gd name="T24" fmla="*/ 18 w 75"/>
                <a:gd name="T25" fmla="*/ 24 h 55"/>
                <a:gd name="T26" fmla="*/ 11 w 75"/>
                <a:gd name="T27" fmla="*/ 40 h 55"/>
                <a:gd name="T28" fmla="*/ 14 w 75"/>
                <a:gd name="T29" fmla="*/ 43 h 55"/>
                <a:gd name="T30" fmla="*/ 24 w 75"/>
                <a:gd name="T31" fmla="*/ 4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55">
                  <a:moveTo>
                    <a:pt x="67" y="41"/>
                  </a:moveTo>
                  <a:cubicBezTo>
                    <a:pt x="61" y="49"/>
                    <a:pt x="39" y="55"/>
                    <a:pt x="23" y="55"/>
                  </a:cubicBezTo>
                  <a:cubicBezTo>
                    <a:pt x="18" y="55"/>
                    <a:pt x="14" y="54"/>
                    <a:pt x="10" y="52"/>
                  </a:cubicBezTo>
                  <a:cubicBezTo>
                    <a:pt x="6" y="50"/>
                    <a:pt x="3" y="47"/>
                    <a:pt x="1" y="43"/>
                  </a:cubicBezTo>
                  <a:cubicBezTo>
                    <a:pt x="0" y="37"/>
                    <a:pt x="2" y="28"/>
                    <a:pt x="10" y="18"/>
                  </a:cubicBezTo>
                  <a:cubicBezTo>
                    <a:pt x="20" y="6"/>
                    <a:pt x="29" y="1"/>
                    <a:pt x="38" y="1"/>
                  </a:cubicBezTo>
                  <a:cubicBezTo>
                    <a:pt x="45" y="0"/>
                    <a:pt x="51" y="3"/>
                    <a:pt x="56" y="7"/>
                  </a:cubicBezTo>
                  <a:cubicBezTo>
                    <a:pt x="65" y="14"/>
                    <a:pt x="75" y="32"/>
                    <a:pt x="67" y="41"/>
                  </a:cubicBezTo>
                  <a:close/>
                  <a:moveTo>
                    <a:pt x="24" y="45"/>
                  </a:moveTo>
                  <a:cubicBezTo>
                    <a:pt x="37" y="45"/>
                    <a:pt x="55" y="40"/>
                    <a:pt x="60" y="35"/>
                  </a:cubicBezTo>
                  <a:cubicBezTo>
                    <a:pt x="63" y="30"/>
                    <a:pt x="54" y="18"/>
                    <a:pt x="50" y="15"/>
                  </a:cubicBezTo>
                  <a:cubicBezTo>
                    <a:pt x="46" y="12"/>
                    <a:pt x="42" y="10"/>
                    <a:pt x="38" y="11"/>
                  </a:cubicBezTo>
                  <a:cubicBezTo>
                    <a:pt x="32" y="11"/>
                    <a:pt x="25" y="15"/>
                    <a:pt x="18" y="24"/>
                  </a:cubicBezTo>
                  <a:cubicBezTo>
                    <a:pt x="12" y="32"/>
                    <a:pt x="10" y="37"/>
                    <a:pt x="11" y="40"/>
                  </a:cubicBezTo>
                  <a:cubicBezTo>
                    <a:pt x="12" y="41"/>
                    <a:pt x="13" y="42"/>
                    <a:pt x="14" y="43"/>
                  </a:cubicBezTo>
                  <a:cubicBezTo>
                    <a:pt x="17" y="44"/>
                    <a:pt x="20" y="45"/>
                    <a:pt x="24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3" name="Freeform 75"/>
            <p:cNvSpPr>
              <a:spLocks noEditPoints="1"/>
            </p:cNvSpPr>
            <p:nvPr/>
          </p:nvSpPr>
          <p:spPr bwMode="auto">
            <a:xfrm>
              <a:off x="11018838" y="2911476"/>
              <a:ext cx="288925" cy="323850"/>
            </a:xfrm>
            <a:custGeom>
              <a:avLst/>
              <a:gdLst>
                <a:gd name="T0" fmla="*/ 37 w 77"/>
                <a:gd name="T1" fmla="*/ 4 h 86"/>
                <a:gd name="T2" fmla="*/ 64 w 77"/>
                <a:gd name="T3" fmla="*/ 12 h 86"/>
                <a:gd name="T4" fmla="*/ 74 w 77"/>
                <a:gd name="T5" fmla="*/ 25 h 86"/>
                <a:gd name="T6" fmla="*/ 77 w 77"/>
                <a:gd name="T7" fmla="*/ 42 h 86"/>
                <a:gd name="T8" fmla="*/ 38 w 77"/>
                <a:gd name="T9" fmla="*/ 80 h 86"/>
                <a:gd name="T10" fmla="*/ 9 w 77"/>
                <a:gd name="T11" fmla="*/ 83 h 86"/>
                <a:gd name="T12" fmla="*/ 1 w 77"/>
                <a:gd name="T13" fmla="*/ 70 h 86"/>
                <a:gd name="T14" fmla="*/ 3 w 77"/>
                <a:gd name="T15" fmla="*/ 54 h 86"/>
                <a:gd name="T16" fmla="*/ 37 w 77"/>
                <a:gd name="T17" fmla="*/ 4 h 86"/>
                <a:gd name="T18" fmla="*/ 57 w 77"/>
                <a:gd name="T19" fmla="*/ 20 h 86"/>
                <a:gd name="T20" fmla="*/ 42 w 77"/>
                <a:gd name="T21" fmla="*/ 13 h 86"/>
                <a:gd name="T22" fmla="*/ 13 w 77"/>
                <a:gd name="T23" fmla="*/ 57 h 86"/>
                <a:gd name="T24" fmla="*/ 11 w 77"/>
                <a:gd name="T25" fmla="*/ 69 h 86"/>
                <a:gd name="T26" fmla="*/ 14 w 77"/>
                <a:gd name="T27" fmla="*/ 74 h 86"/>
                <a:gd name="T28" fmla="*/ 34 w 77"/>
                <a:gd name="T29" fmla="*/ 71 h 86"/>
                <a:gd name="T30" fmla="*/ 67 w 77"/>
                <a:gd name="T31" fmla="*/ 41 h 86"/>
                <a:gd name="T32" fmla="*/ 65 w 77"/>
                <a:gd name="T33" fmla="*/ 30 h 86"/>
                <a:gd name="T34" fmla="*/ 57 w 77"/>
                <a:gd name="T35" fmla="*/ 2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" h="86">
                  <a:moveTo>
                    <a:pt x="37" y="4"/>
                  </a:moveTo>
                  <a:cubicBezTo>
                    <a:pt x="44" y="0"/>
                    <a:pt x="56" y="4"/>
                    <a:pt x="64" y="12"/>
                  </a:cubicBezTo>
                  <a:cubicBezTo>
                    <a:pt x="68" y="16"/>
                    <a:pt x="72" y="20"/>
                    <a:pt x="74" y="25"/>
                  </a:cubicBezTo>
                  <a:cubicBezTo>
                    <a:pt x="76" y="30"/>
                    <a:pt x="77" y="36"/>
                    <a:pt x="77" y="42"/>
                  </a:cubicBezTo>
                  <a:cubicBezTo>
                    <a:pt x="75" y="55"/>
                    <a:pt x="65" y="69"/>
                    <a:pt x="38" y="80"/>
                  </a:cubicBezTo>
                  <a:cubicBezTo>
                    <a:pt x="24" y="85"/>
                    <a:pt x="15" y="86"/>
                    <a:pt x="9" y="83"/>
                  </a:cubicBezTo>
                  <a:cubicBezTo>
                    <a:pt x="4" y="80"/>
                    <a:pt x="2" y="76"/>
                    <a:pt x="1" y="70"/>
                  </a:cubicBezTo>
                  <a:cubicBezTo>
                    <a:pt x="0" y="65"/>
                    <a:pt x="1" y="60"/>
                    <a:pt x="3" y="54"/>
                  </a:cubicBezTo>
                  <a:cubicBezTo>
                    <a:pt x="9" y="34"/>
                    <a:pt x="27" y="9"/>
                    <a:pt x="37" y="4"/>
                  </a:cubicBezTo>
                  <a:close/>
                  <a:moveTo>
                    <a:pt x="57" y="20"/>
                  </a:moveTo>
                  <a:cubicBezTo>
                    <a:pt x="52" y="14"/>
                    <a:pt x="45" y="11"/>
                    <a:pt x="42" y="13"/>
                  </a:cubicBezTo>
                  <a:cubicBezTo>
                    <a:pt x="33" y="17"/>
                    <a:pt x="19" y="39"/>
                    <a:pt x="13" y="57"/>
                  </a:cubicBezTo>
                  <a:cubicBezTo>
                    <a:pt x="11" y="61"/>
                    <a:pt x="11" y="66"/>
                    <a:pt x="11" y="69"/>
                  </a:cubicBezTo>
                  <a:cubicBezTo>
                    <a:pt x="11" y="71"/>
                    <a:pt x="12" y="73"/>
                    <a:pt x="14" y="74"/>
                  </a:cubicBezTo>
                  <a:cubicBezTo>
                    <a:pt x="17" y="75"/>
                    <a:pt x="24" y="75"/>
                    <a:pt x="34" y="71"/>
                  </a:cubicBezTo>
                  <a:cubicBezTo>
                    <a:pt x="57" y="61"/>
                    <a:pt x="66" y="51"/>
                    <a:pt x="67" y="41"/>
                  </a:cubicBezTo>
                  <a:cubicBezTo>
                    <a:pt x="67" y="37"/>
                    <a:pt x="66" y="33"/>
                    <a:pt x="65" y="30"/>
                  </a:cubicBezTo>
                  <a:cubicBezTo>
                    <a:pt x="63" y="26"/>
                    <a:pt x="60" y="22"/>
                    <a:pt x="57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14" name="文本框 413"/>
          <p:cNvSpPr txBox="1"/>
          <p:nvPr/>
        </p:nvSpPr>
        <p:spPr>
          <a:xfrm>
            <a:off x="6825225" y="1207204"/>
            <a:ext cx="1948739" cy="1031051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3200" dirty="0">
                <a:solidFill>
                  <a:srgbClr val="92A8D1"/>
                </a:solidFill>
              </a:rPr>
              <a:t>TIDAK </a:t>
            </a:r>
          </a:p>
          <a:p>
            <a:r>
              <a:rPr lang="en-US" altLang="zh-CN" sz="3200" dirty="0"/>
              <a:t>NYAMAN</a:t>
            </a:r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416" name="文本框 415"/>
          <p:cNvSpPr txBox="1"/>
          <p:nvPr/>
        </p:nvSpPr>
        <p:spPr>
          <a:xfrm>
            <a:off x="1450661" y="1219100"/>
            <a:ext cx="3316101" cy="1031051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3200" dirty="0"/>
              <a:t>SUPIR ANGKOT</a:t>
            </a:r>
          </a:p>
          <a:p>
            <a:r>
              <a:rPr lang="en-US" altLang="zh-CN" sz="3200" dirty="0">
                <a:solidFill>
                  <a:schemeClr val="accent2"/>
                </a:solidFill>
              </a:rPr>
              <a:t>SEMENA-MENA</a:t>
            </a:r>
            <a:endParaRPr lang="zh-CN" altLang="en-US" sz="3200" dirty="0">
              <a:solidFill>
                <a:schemeClr val="accent2"/>
              </a:solidFill>
            </a:endParaRPr>
          </a:p>
        </p:txBody>
      </p:sp>
      <p:sp>
        <p:nvSpPr>
          <p:cNvPr id="418" name="文本框 417"/>
          <p:cNvSpPr txBox="1"/>
          <p:nvPr/>
        </p:nvSpPr>
        <p:spPr>
          <a:xfrm>
            <a:off x="1529788" y="3294001"/>
            <a:ext cx="2598788" cy="723275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4400" dirty="0"/>
              <a:t>NGETEM</a:t>
            </a:r>
            <a:endParaRPr lang="zh-CN" altLang="en-US" sz="4400" dirty="0">
              <a:solidFill>
                <a:schemeClr val="accent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9652D8F-9038-408A-B79E-3A7BB12102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997"/>
          <a:stretch/>
        </p:blipFill>
        <p:spPr>
          <a:xfrm>
            <a:off x="6565379" y="3234030"/>
            <a:ext cx="2913988" cy="2640876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421" name="文本框 417">
            <a:extLst>
              <a:ext uri="{FF2B5EF4-FFF2-40B4-BE49-F238E27FC236}">
                <a16:creationId xmlns:a16="http://schemas.microsoft.com/office/drawing/2014/main" id="{3D3DF278-9CF5-412B-BD83-6B914BEA5DA8}"/>
              </a:ext>
            </a:extLst>
          </p:cNvPr>
          <p:cNvSpPr txBox="1"/>
          <p:nvPr/>
        </p:nvSpPr>
        <p:spPr>
          <a:xfrm>
            <a:off x="3084045" y="4530186"/>
            <a:ext cx="2775119" cy="1154162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3600" dirty="0"/>
              <a:t>KURANG </a:t>
            </a:r>
          </a:p>
          <a:p>
            <a:r>
              <a:rPr lang="en-US" altLang="zh-CN" sz="3600" dirty="0">
                <a:solidFill>
                  <a:srgbClr val="92A8D1"/>
                </a:solidFill>
              </a:rPr>
              <a:t>INFORMASI</a:t>
            </a:r>
            <a:endParaRPr lang="zh-CN" altLang="en-US" sz="3600" dirty="0">
              <a:solidFill>
                <a:srgbClr val="92A8D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249929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PA_组合 1"/>
          <p:cNvGrpSpPr/>
          <p:nvPr>
            <p:custDataLst>
              <p:tags r:id="rId1"/>
            </p:custDataLst>
          </p:nvPr>
        </p:nvGrpSpPr>
        <p:grpSpPr>
          <a:xfrm rot="18900000">
            <a:off x="8518010" y="3349329"/>
            <a:ext cx="4963418" cy="1145876"/>
            <a:chOff x="3441700" y="2359324"/>
            <a:chExt cx="2355251" cy="1145876"/>
          </a:xfrm>
        </p:grpSpPr>
        <p:cxnSp>
          <p:nvCxnSpPr>
            <p:cNvPr id="87" name="直接连接符 86"/>
            <p:cNvCxnSpPr/>
            <p:nvPr/>
          </p:nvCxnSpPr>
          <p:spPr>
            <a:xfrm>
              <a:off x="3441940" y="2359324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3441700" y="25527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3441700" y="27432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3441700" y="29337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3441700" y="31242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3441700" y="33147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>
              <a:off x="3441700" y="35052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4"/>
          <p:cNvGrpSpPr>
            <a:grpSpLocks noChangeAspect="1"/>
          </p:cNvGrpSpPr>
          <p:nvPr/>
        </p:nvGrpSpPr>
        <p:grpSpPr bwMode="auto">
          <a:xfrm>
            <a:off x="-47431" y="2231717"/>
            <a:ext cx="6575425" cy="2405063"/>
            <a:chOff x="0" y="145"/>
            <a:chExt cx="4142" cy="1515"/>
          </a:xfrm>
        </p:grpSpPr>
        <p:sp>
          <p:nvSpPr>
            <p:cNvPr id="63" name="Freeform 5"/>
            <p:cNvSpPr>
              <a:spLocks/>
            </p:cNvSpPr>
            <p:nvPr/>
          </p:nvSpPr>
          <p:spPr bwMode="auto">
            <a:xfrm>
              <a:off x="0" y="1562"/>
              <a:ext cx="2957" cy="98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4" name="Freeform 6"/>
            <p:cNvSpPr>
              <a:spLocks/>
            </p:cNvSpPr>
            <p:nvPr/>
          </p:nvSpPr>
          <p:spPr bwMode="auto">
            <a:xfrm>
              <a:off x="0" y="1327"/>
              <a:ext cx="2957" cy="97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5" name="Freeform 7"/>
            <p:cNvSpPr>
              <a:spLocks/>
            </p:cNvSpPr>
            <p:nvPr/>
          </p:nvSpPr>
          <p:spPr bwMode="auto">
            <a:xfrm>
              <a:off x="0" y="1089"/>
              <a:ext cx="3549" cy="98"/>
            </a:xfrm>
            <a:custGeom>
              <a:avLst/>
              <a:gdLst>
                <a:gd name="T0" fmla="*/ 0 w 2338"/>
                <a:gd name="T1" fmla="*/ 0 h 64"/>
                <a:gd name="T2" fmla="*/ 195 w 2338"/>
                <a:gd name="T3" fmla="*/ 64 h 64"/>
                <a:gd name="T4" fmla="*/ 390 w 2338"/>
                <a:gd name="T5" fmla="*/ 0 h 64"/>
                <a:gd name="T6" fmla="*/ 584 w 2338"/>
                <a:gd name="T7" fmla="*/ 64 h 64"/>
                <a:gd name="T8" fmla="*/ 779 w 2338"/>
                <a:gd name="T9" fmla="*/ 0 h 64"/>
                <a:gd name="T10" fmla="*/ 974 w 2338"/>
                <a:gd name="T11" fmla="*/ 64 h 64"/>
                <a:gd name="T12" fmla="*/ 1169 w 2338"/>
                <a:gd name="T13" fmla="*/ 0 h 64"/>
                <a:gd name="T14" fmla="*/ 1364 w 2338"/>
                <a:gd name="T15" fmla="*/ 64 h 64"/>
                <a:gd name="T16" fmla="*/ 1559 w 2338"/>
                <a:gd name="T17" fmla="*/ 0 h 64"/>
                <a:gd name="T18" fmla="*/ 1753 w 2338"/>
                <a:gd name="T19" fmla="*/ 64 h 64"/>
                <a:gd name="T20" fmla="*/ 1948 w 2338"/>
                <a:gd name="T21" fmla="*/ 0 h 64"/>
                <a:gd name="T22" fmla="*/ 2143 w 2338"/>
                <a:gd name="T23" fmla="*/ 64 h 64"/>
                <a:gd name="T24" fmla="*/ 2338 w 2338"/>
                <a:gd name="T2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6" name="Freeform 8"/>
            <p:cNvSpPr>
              <a:spLocks/>
            </p:cNvSpPr>
            <p:nvPr/>
          </p:nvSpPr>
          <p:spPr bwMode="auto">
            <a:xfrm>
              <a:off x="0" y="854"/>
              <a:ext cx="3549" cy="97"/>
            </a:xfrm>
            <a:custGeom>
              <a:avLst/>
              <a:gdLst>
                <a:gd name="T0" fmla="*/ 0 w 2338"/>
                <a:gd name="T1" fmla="*/ 0 h 64"/>
                <a:gd name="T2" fmla="*/ 195 w 2338"/>
                <a:gd name="T3" fmla="*/ 64 h 64"/>
                <a:gd name="T4" fmla="*/ 390 w 2338"/>
                <a:gd name="T5" fmla="*/ 0 h 64"/>
                <a:gd name="T6" fmla="*/ 584 w 2338"/>
                <a:gd name="T7" fmla="*/ 64 h 64"/>
                <a:gd name="T8" fmla="*/ 779 w 2338"/>
                <a:gd name="T9" fmla="*/ 0 h 64"/>
                <a:gd name="T10" fmla="*/ 974 w 2338"/>
                <a:gd name="T11" fmla="*/ 64 h 64"/>
                <a:gd name="T12" fmla="*/ 1169 w 2338"/>
                <a:gd name="T13" fmla="*/ 0 h 64"/>
                <a:gd name="T14" fmla="*/ 1364 w 2338"/>
                <a:gd name="T15" fmla="*/ 64 h 64"/>
                <a:gd name="T16" fmla="*/ 1559 w 2338"/>
                <a:gd name="T17" fmla="*/ 0 h 64"/>
                <a:gd name="T18" fmla="*/ 1753 w 2338"/>
                <a:gd name="T19" fmla="*/ 64 h 64"/>
                <a:gd name="T20" fmla="*/ 1948 w 2338"/>
                <a:gd name="T21" fmla="*/ 0 h 64"/>
                <a:gd name="T22" fmla="*/ 2143 w 2338"/>
                <a:gd name="T23" fmla="*/ 64 h 64"/>
                <a:gd name="T24" fmla="*/ 2338 w 2338"/>
                <a:gd name="T2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7" name="Freeform 9"/>
            <p:cNvSpPr>
              <a:spLocks/>
            </p:cNvSpPr>
            <p:nvPr/>
          </p:nvSpPr>
          <p:spPr bwMode="auto">
            <a:xfrm>
              <a:off x="0" y="616"/>
              <a:ext cx="4142" cy="98"/>
            </a:xfrm>
            <a:custGeom>
              <a:avLst/>
              <a:gdLst>
                <a:gd name="T0" fmla="*/ 0 w 2728"/>
                <a:gd name="T1" fmla="*/ 0 h 64"/>
                <a:gd name="T2" fmla="*/ 195 w 2728"/>
                <a:gd name="T3" fmla="*/ 64 h 64"/>
                <a:gd name="T4" fmla="*/ 390 w 2728"/>
                <a:gd name="T5" fmla="*/ 0 h 64"/>
                <a:gd name="T6" fmla="*/ 584 w 2728"/>
                <a:gd name="T7" fmla="*/ 64 h 64"/>
                <a:gd name="T8" fmla="*/ 779 w 2728"/>
                <a:gd name="T9" fmla="*/ 0 h 64"/>
                <a:gd name="T10" fmla="*/ 974 w 2728"/>
                <a:gd name="T11" fmla="*/ 64 h 64"/>
                <a:gd name="T12" fmla="*/ 1169 w 2728"/>
                <a:gd name="T13" fmla="*/ 0 h 64"/>
                <a:gd name="T14" fmla="*/ 1364 w 2728"/>
                <a:gd name="T15" fmla="*/ 64 h 64"/>
                <a:gd name="T16" fmla="*/ 1559 w 2728"/>
                <a:gd name="T17" fmla="*/ 0 h 64"/>
                <a:gd name="T18" fmla="*/ 1753 w 2728"/>
                <a:gd name="T19" fmla="*/ 64 h 64"/>
                <a:gd name="T20" fmla="*/ 1948 w 2728"/>
                <a:gd name="T21" fmla="*/ 0 h 64"/>
                <a:gd name="T22" fmla="*/ 2143 w 2728"/>
                <a:gd name="T23" fmla="*/ 64 h 64"/>
                <a:gd name="T24" fmla="*/ 2338 w 2728"/>
                <a:gd name="T25" fmla="*/ 0 h 64"/>
                <a:gd name="T26" fmla="*/ 2533 w 2728"/>
                <a:gd name="T27" fmla="*/ 64 h 64"/>
                <a:gd name="T28" fmla="*/ 2728 w 2728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  <a:cubicBezTo>
                    <a:pt x="2435" y="0"/>
                    <a:pt x="2435" y="64"/>
                    <a:pt x="2533" y="64"/>
                  </a:cubicBezTo>
                  <a:cubicBezTo>
                    <a:pt x="2630" y="64"/>
                    <a:pt x="2630" y="0"/>
                    <a:pt x="272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8" name="Freeform 10"/>
            <p:cNvSpPr>
              <a:spLocks/>
            </p:cNvSpPr>
            <p:nvPr/>
          </p:nvSpPr>
          <p:spPr bwMode="auto">
            <a:xfrm>
              <a:off x="0" y="381"/>
              <a:ext cx="4142" cy="97"/>
            </a:xfrm>
            <a:custGeom>
              <a:avLst/>
              <a:gdLst>
                <a:gd name="T0" fmla="*/ 0 w 2728"/>
                <a:gd name="T1" fmla="*/ 0 h 64"/>
                <a:gd name="T2" fmla="*/ 195 w 2728"/>
                <a:gd name="T3" fmla="*/ 64 h 64"/>
                <a:gd name="T4" fmla="*/ 390 w 2728"/>
                <a:gd name="T5" fmla="*/ 0 h 64"/>
                <a:gd name="T6" fmla="*/ 584 w 2728"/>
                <a:gd name="T7" fmla="*/ 64 h 64"/>
                <a:gd name="T8" fmla="*/ 779 w 2728"/>
                <a:gd name="T9" fmla="*/ 0 h 64"/>
                <a:gd name="T10" fmla="*/ 974 w 2728"/>
                <a:gd name="T11" fmla="*/ 64 h 64"/>
                <a:gd name="T12" fmla="*/ 1169 w 2728"/>
                <a:gd name="T13" fmla="*/ 0 h 64"/>
                <a:gd name="T14" fmla="*/ 1364 w 2728"/>
                <a:gd name="T15" fmla="*/ 64 h 64"/>
                <a:gd name="T16" fmla="*/ 1559 w 2728"/>
                <a:gd name="T17" fmla="*/ 0 h 64"/>
                <a:gd name="T18" fmla="*/ 1753 w 2728"/>
                <a:gd name="T19" fmla="*/ 64 h 64"/>
                <a:gd name="T20" fmla="*/ 1948 w 2728"/>
                <a:gd name="T21" fmla="*/ 0 h 64"/>
                <a:gd name="T22" fmla="*/ 2143 w 2728"/>
                <a:gd name="T23" fmla="*/ 64 h 64"/>
                <a:gd name="T24" fmla="*/ 2338 w 2728"/>
                <a:gd name="T25" fmla="*/ 0 h 64"/>
                <a:gd name="T26" fmla="*/ 2533 w 2728"/>
                <a:gd name="T27" fmla="*/ 64 h 64"/>
                <a:gd name="T28" fmla="*/ 2728 w 2728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  <a:cubicBezTo>
                    <a:pt x="2435" y="0"/>
                    <a:pt x="2435" y="64"/>
                    <a:pt x="2533" y="64"/>
                  </a:cubicBezTo>
                  <a:cubicBezTo>
                    <a:pt x="2630" y="64"/>
                    <a:pt x="2630" y="0"/>
                    <a:pt x="272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9" name="Freeform 11"/>
            <p:cNvSpPr>
              <a:spLocks/>
            </p:cNvSpPr>
            <p:nvPr/>
          </p:nvSpPr>
          <p:spPr bwMode="auto">
            <a:xfrm>
              <a:off x="0" y="145"/>
              <a:ext cx="4142" cy="97"/>
            </a:xfrm>
            <a:custGeom>
              <a:avLst/>
              <a:gdLst>
                <a:gd name="T0" fmla="*/ 0 w 2728"/>
                <a:gd name="T1" fmla="*/ 0 h 64"/>
                <a:gd name="T2" fmla="*/ 195 w 2728"/>
                <a:gd name="T3" fmla="*/ 64 h 64"/>
                <a:gd name="T4" fmla="*/ 390 w 2728"/>
                <a:gd name="T5" fmla="*/ 0 h 64"/>
                <a:gd name="T6" fmla="*/ 584 w 2728"/>
                <a:gd name="T7" fmla="*/ 64 h 64"/>
                <a:gd name="T8" fmla="*/ 779 w 2728"/>
                <a:gd name="T9" fmla="*/ 0 h 64"/>
                <a:gd name="T10" fmla="*/ 974 w 2728"/>
                <a:gd name="T11" fmla="*/ 64 h 64"/>
                <a:gd name="T12" fmla="*/ 1169 w 2728"/>
                <a:gd name="T13" fmla="*/ 0 h 64"/>
                <a:gd name="T14" fmla="*/ 1364 w 2728"/>
                <a:gd name="T15" fmla="*/ 64 h 64"/>
                <a:gd name="T16" fmla="*/ 1559 w 2728"/>
                <a:gd name="T17" fmla="*/ 0 h 64"/>
                <a:gd name="T18" fmla="*/ 1753 w 2728"/>
                <a:gd name="T19" fmla="*/ 64 h 64"/>
                <a:gd name="T20" fmla="*/ 1948 w 2728"/>
                <a:gd name="T21" fmla="*/ 0 h 64"/>
                <a:gd name="T22" fmla="*/ 2143 w 2728"/>
                <a:gd name="T23" fmla="*/ 64 h 64"/>
                <a:gd name="T24" fmla="*/ 2338 w 2728"/>
                <a:gd name="T25" fmla="*/ 0 h 64"/>
                <a:gd name="T26" fmla="*/ 2533 w 2728"/>
                <a:gd name="T27" fmla="*/ 64 h 64"/>
                <a:gd name="T28" fmla="*/ 2728 w 2728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  <a:cubicBezTo>
                    <a:pt x="2435" y="0"/>
                    <a:pt x="2435" y="64"/>
                    <a:pt x="2533" y="64"/>
                  </a:cubicBezTo>
                  <a:cubicBezTo>
                    <a:pt x="2630" y="64"/>
                    <a:pt x="2630" y="0"/>
                    <a:pt x="272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+mj-lt"/>
              </a:endParaRPr>
            </a:p>
          </p:txBody>
        </p:sp>
      </p:grpSp>
      <p:sp>
        <p:nvSpPr>
          <p:cNvPr id="61" name="矩形 60"/>
          <p:cNvSpPr/>
          <p:nvPr/>
        </p:nvSpPr>
        <p:spPr>
          <a:xfrm>
            <a:off x="1738086" y="3300899"/>
            <a:ext cx="180000" cy="360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55" name="任意多边形 54"/>
          <p:cNvSpPr/>
          <p:nvPr/>
        </p:nvSpPr>
        <p:spPr>
          <a:xfrm rot="5400000">
            <a:off x="10148921" y="2274207"/>
            <a:ext cx="180000" cy="2309585"/>
          </a:xfrm>
          <a:custGeom>
            <a:avLst/>
            <a:gdLst>
              <a:gd name="connsiteX0" fmla="*/ 0 w 180000"/>
              <a:gd name="connsiteY0" fmla="*/ 2309585 h 2309585"/>
              <a:gd name="connsiteX1" fmla="*/ 0 w 180000"/>
              <a:gd name="connsiteY1" fmla="*/ 0 h 2309585"/>
              <a:gd name="connsiteX2" fmla="*/ 180000 w 180000"/>
              <a:gd name="connsiteY2" fmla="*/ 0 h 2309585"/>
              <a:gd name="connsiteX3" fmla="*/ 180000 w 180000"/>
              <a:gd name="connsiteY3" fmla="*/ 2309585 h 2309585"/>
              <a:gd name="connsiteX4" fmla="*/ 0 w 180000"/>
              <a:gd name="connsiteY4" fmla="*/ 2309585 h 2309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309585">
                <a:moveTo>
                  <a:pt x="0" y="2309585"/>
                </a:moveTo>
                <a:lnTo>
                  <a:pt x="0" y="0"/>
                </a:lnTo>
                <a:lnTo>
                  <a:pt x="180000" y="0"/>
                </a:lnTo>
                <a:lnTo>
                  <a:pt x="180000" y="2309585"/>
                </a:lnTo>
                <a:lnTo>
                  <a:pt x="0" y="230958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215086" y="0"/>
            <a:ext cx="1800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982857" y="1799771"/>
            <a:ext cx="869043" cy="5058229"/>
          </a:xfrm>
          <a:prstGeom prst="rect">
            <a:avLst/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077298" y="765628"/>
            <a:ext cx="8629324" cy="532674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42" name="任意多边形 41"/>
          <p:cNvSpPr/>
          <p:nvPr/>
        </p:nvSpPr>
        <p:spPr>
          <a:xfrm>
            <a:off x="9804400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41" name="任意多边形 40"/>
          <p:cNvSpPr/>
          <p:nvPr/>
        </p:nvSpPr>
        <p:spPr>
          <a:xfrm>
            <a:off x="9804400" y="0"/>
            <a:ext cx="180000" cy="472428"/>
          </a:xfrm>
          <a:custGeom>
            <a:avLst/>
            <a:gdLst>
              <a:gd name="connsiteX0" fmla="*/ 0 w 180000"/>
              <a:gd name="connsiteY0" fmla="*/ 0 h 472428"/>
              <a:gd name="connsiteX1" fmla="*/ 180000 w 180000"/>
              <a:gd name="connsiteY1" fmla="*/ 0 h 472428"/>
              <a:gd name="connsiteX2" fmla="*/ 180000 w 180000"/>
              <a:gd name="connsiteY2" fmla="*/ 472428 h 472428"/>
              <a:gd name="connsiteX3" fmla="*/ 0 w 180000"/>
              <a:gd name="connsiteY3" fmla="*/ 472428 h 472428"/>
              <a:gd name="connsiteX4" fmla="*/ 0 w 180000"/>
              <a:gd name="connsiteY4" fmla="*/ 0 h 472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472428">
                <a:moveTo>
                  <a:pt x="0" y="0"/>
                </a:moveTo>
                <a:lnTo>
                  <a:pt x="180000" y="0"/>
                </a:lnTo>
                <a:lnTo>
                  <a:pt x="180000" y="472428"/>
                </a:lnTo>
                <a:lnTo>
                  <a:pt x="0" y="4724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51" name="任意多边形 50"/>
          <p:cNvSpPr/>
          <p:nvPr/>
        </p:nvSpPr>
        <p:spPr>
          <a:xfrm>
            <a:off x="11393714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49" name="任意多边形 48"/>
          <p:cNvSpPr/>
          <p:nvPr/>
        </p:nvSpPr>
        <p:spPr>
          <a:xfrm>
            <a:off x="9984400" y="472428"/>
            <a:ext cx="1409314" cy="180000"/>
          </a:xfrm>
          <a:custGeom>
            <a:avLst/>
            <a:gdLst>
              <a:gd name="connsiteX0" fmla="*/ 0 w 1409314"/>
              <a:gd name="connsiteY0" fmla="*/ 0 h 180000"/>
              <a:gd name="connsiteX1" fmla="*/ 1409314 w 1409314"/>
              <a:gd name="connsiteY1" fmla="*/ 0 h 180000"/>
              <a:gd name="connsiteX2" fmla="*/ 1409314 w 1409314"/>
              <a:gd name="connsiteY2" fmla="*/ 180000 h 180000"/>
              <a:gd name="connsiteX3" fmla="*/ 0 w 1409314"/>
              <a:gd name="connsiteY3" fmla="*/ 180000 h 180000"/>
              <a:gd name="connsiteX4" fmla="*/ 0 w 1409314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314" h="180000">
                <a:moveTo>
                  <a:pt x="0" y="0"/>
                </a:moveTo>
                <a:lnTo>
                  <a:pt x="1409314" y="0"/>
                </a:lnTo>
                <a:lnTo>
                  <a:pt x="1409314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57" name="任意多边形 56"/>
          <p:cNvSpPr/>
          <p:nvPr/>
        </p:nvSpPr>
        <p:spPr>
          <a:xfrm rot="5400000">
            <a:off x="11393714" y="3338999"/>
            <a:ext cx="180000" cy="180000"/>
          </a:xfrm>
          <a:custGeom>
            <a:avLst/>
            <a:gdLst>
              <a:gd name="connsiteX0" fmla="*/ 0 w 180000"/>
              <a:gd name="connsiteY0" fmla="*/ 180000 h 180000"/>
              <a:gd name="connsiteX1" fmla="*/ 0 w 180000"/>
              <a:gd name="connsiteY1" fmla="*/ 0 h 180000"/>
              <a:gd name="connsiteX2" fmla="*/ 180000 w 180000"/>
              <a:gd name="connsiteY2" fmla="*/ 0 h 180000"/>
              <a:gd name="connsiteX3" fmla="*/ 180000 w 180000"/>
              <a:gd name="connsiteY3" fmla="*/ 180000 h 180000"/>
              <a:gd name="connsiteX4" fmla="*/ 0 w 180000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180000"/>
                </a:moveTo>
                <a:lnTo>
                  <a:pt x="0" y="0"/>
                </a:ln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56" name="任意多边形 55"/>
          <p:cNvSpPr/>
          <p:nvPr/>
        </p:nvSpPr>
        <p:spPr>
          <a:xfrm rot="5400000">
            <a:off x="10140429" y="1905713"/>
            <a:ext cx="2686571" cy="180000"/>
          </a:xfrm>
          <a:custGeom>
            <a:avLst/>
            <a:gdLst>
              <a:gd name="connsiteX0" fmla="*/ 0 w 2686571"/>
              <a:gd name="connsiteY0" fmla="*/ 180000 h 180000"/>
              <a:gd name="connsiteX1" fmla="*/ 0 w 2686571"/>
              <a:gd name="connsiteY1" fmla="*/ 0 h 180000"/>
              <a:gd name="connsiteX2" fmla="*/ 2686571 w 2686571"/>
              <a:gd name="connsiteY2" fmla="*/ 0 h 180000"/>
              <a:gd name="connsiteX3" fmla="*/ 2686571 w 2686571"/>
              <a:gd name="connsiteY3" fmla="*/ 180000 h 180000"/>
              <a:gd name="connsiteX4" fmla="*/ 0 w 2686571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571" h="180000">
                <a:moveTo>
                  <a:pt x="0" y="180000"/>
                </a:moveTo>
                <a:lnTo>
                  <a:pt x="0" y="0"/>
                </a:lnTo>
                <a:lnTo>
                  <a:pt x="2686571" y="0"/>
                </a:lnTo>
                <a:lnTo>
                  <a:pt x="2686571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8570084" y="1477852"/>
            <a:ext cx="2424574" cy="1708160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3600" dirty="0"/>
              <a:t>RUANG </a:t>
            </a:r>
          </a:p>
          <a:p>
            <a:r>
              <a:rPr lang="en-US" altLang="zh-CN" sz="3600" dirty="0"/>
              <a:t>LINGKUP</a:t>
            </a:r>
          </a:p>
          <a:p>
            <a:r>
              <a:rPr lang="en-US" altLang="zh-CN" sz="3600" dirty="0"/>
              <a:t>&amp; ASUMSI</a:t>
            </a:r>
            <a:endParaRPr lang="zh-CN" altLang="en-US" sz="3600" dirty="0"/>
          </a:p>
        </p:txBody>
      </p:sp>
      <p:sp>
        <p:nvSpPr>
          <p:cNvPr id="35" name="PA_文本框 65"/>
          <p:cNvSpPr txBox="1"/>
          <p:nvPr>
            <p:custDataLst>
              <p:tags r:id="rId2"/>
            </p:custDataLst>
          </p:nvPr>
        </p:nvSpPr>
        <p:spPr>
          <a:xfrm>
            <a:off x="2021371" y="1671429"/>
            <a:ext cx="1262562" cy="969496"/>
          </a:xfrm>
          <a:prstGeom prst="rect">
            <a:avLst/>
          </a:prstGeom>
          <a:noFill/>
        </p:spPr>
        <p:txBody>
          <a:bodyPr wrap="square" bIns="0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/>
                </a:solidFill>
                <a:latin typeface="+mj-lt"/>
              </a:rPr>
              <a:t>1</a:t>
            </a:r>
          </a:p>
        </p:txBody>
      </p:sp>
      <p:sp>
        <p:nvSpPr>
          <p:cNvPr id="36" name="矩形 35"/>
          <p:cNvSpPr/>
          <p:nvPr/>
        </p:nvSpPr>
        <p:spPr>
          <a:xfrm>
            <a:off x="3164519" y="1830301"/>
            <a:ext cx="390295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Appkot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hanya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berlaku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untuk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kota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Bogor</a:t>
            </a:r>
          </a:p>
        </p:txBody>
      </p:sp>
      <p:sp>
        <p:nvSpPr>
          <p:cNvPr id="38" name="PA_文本框 65"/>
          <p:cNvSpPr txBox="1"/>
          <p:nvPr>
            <p:custDataLst>
              <p:tags r:id="rId3"/>
            </p:custDataLst>
          </p:nvPr>
        </p:nvSpPr>
        <p:spPr>
          <a:xfrm>
            <a:off x="2314585" y="3023057"/>
            <a:ext cx="675197" cy="969496"/>
          </a:xfrm>
          <a:prstGeom prst="rect">
            <a:avLst/>
          </a:prstGeom>
          <a:noFill/>
        </p:spPr>
        <p:txBody>
          <a:bodyPr wrap="square" bIns="0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/>
                </a:solidFill>
                <a:latin typeface="+mj-lt"/>
              </a:rPr>
              <a:t>2</a:t>
            </a:r>
          </a:p>
        </p:txBody>
      </p:sp>
      <p:sp>
        <p:nvSpPr>
          <p:cNvPr id="43" name="PA_文本框 65"/>
          <p:cNvSpPr txBox="1"/>
          <p:nvPr>
            <p:custDataLst>
              <p:tags r:id="rId4"/>
            </p:custDataLst>
          </p:nvPr>
        </p:nvSpPr>
        <p:spPr>
          <a:xfrm>
            <a:off x="2012707" y="4411520"/>
            <a:ext cx="1262562" cy="969496"/>
          </a:xfrm>
          <a:prstGeom prst="rect">
            <a:avLst/>
          </a:prstGeom>
          <a:noFill/>
        </p:spPr>
        <p:txBody>
          <a:bodyPr wrap="square" bIns="0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/>
                </a:solidFill>
                <a:latin typeface="+mj-lt"/>
              </a:rPr>
              <a:t>3</a:t>
            </a:r>
          </a:p>
        </p:txBody>
      </p:sp>
      <p:sp>
        <p:nvSpPr>
          <p:cNvPr id="45" name="矩形 35">
            <a:extLst>
              <a:ext uri="{FF2B5EF4-FFF2-40B4-BE49-F238E27FC236}">
                <a16:creationId xmlns:a16="http://schemas.microsoft.com/office/drawing/2014/main" id="{3FA4E2E6-78C0-4250-8027-906DCAADBC08}"/>
              </a:ext>
            </a:extLst>
          </p:cNvPr>
          <p:cNvSpPr/>
          <p:nvPr/>
        </p:nvSpPr>
        <p:spPr>
          <a:xfrm>
            <a:off x="3164519" y="3155045"/>
            <a:ext cx="390295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Tarif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angkot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jauh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dekat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sama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,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namun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tiap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angkot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bisa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berbeda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tarif</a:t>
            </a:r>
            <a:endParaRPr lang="en-ID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46" name="矩形 35">
            <a:extLst>
              <a:ext uri="{FF2B5EF4-FFF2-40B4-BE49-F238E27FC236}">
                <a16:creationId xmlns:a16="http://schemas.microsoft.com/office/drawing/2014/main" id="{173B8A6C-035D-4553-80EC-823794C8D55F}"/>
              </a:ext>
            </a:extLst>
          </p:cNvPr>
          <p:cNvSpPr/>
          <p:nvPr/>
        </p:nvSpPr>
        <p:spPr>
          <a:xfrm>
            <a:off x="3167313" y="4598537"/>
            <a:ext cx="390295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fi-FI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Satu angkot hanya memiliki satu supir</a:t>
            </a:r>
            <a:endParaRPr lang="en-ID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07034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PA_组合 1"/>
          <p:cNvGrpSpPr/>
          <p:nvPr>
            <p:custDataLst>
              <p:tags r:id="rId1"/>
            </p:custDataLst>
          </p:nvPr>
        </p:nvGrpSpPr>
        <p:grpSpPr>
          <a:xfrm rot="18900000">
            <a:off x="8518010" y="3349329"/>
            <a:ext cx="4963418" cy="1145876"/>
            <a:chOff x="3441700" y="2359324"/>
            <a:chExt cx="2355251" cy="1145876"/>
          </a:xfrm>
        </p:grpSpPr>
        <p:cxnSp>
          <p:nvCxnSpPr>
            <p:cNvPr id="87" name="直接连接符 86"/>
            <p:cNvCxnSpPr/>
            <p:nvPr/>
          </p:nvCxnSpPr>
          <p:spPr>
            <a:xfrm>
              <a:off x="3441940" y="2359324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3441700" y="25527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3441700" y="27432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3441700" y="29337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3441700" y="31242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3441700" y="33147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>
              <a:off x="3441700" y="3505200"/>
              <a:ext cx="2355011" cy="0"/>
            </a:xfrm>
            <a:prstGeom prst="line">
              <a:avLst/>
            </a:prstGeom>
            <a:ln w="635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Group 4"/>
          <p:cNvGrpSpPr>
            <a:grpSpLocks noChangeAspect="1"/>
          </p:cNvGrpSpPr>
          <p:nvPr/>
        </p:nvGrpSpPr>
        <p:grpSpPr bwMode="auto">
          <a:xfrm>
            <a:off x="-47431" y="2231717"/>
            <a:ext cx="6575425" cy="2405063"/>
            <a:chOff x="0" y="145"/>
            <a:chExt cx="4142" cy="1515"/>
          </a:xfrm>
        </p:grpSpPr>
        <p:sp>
          <p:nvSpPr>
            <p:cNvPr id="63" name="Freeform 5"/>
            <p:cNvSpPr>
              <a:spLocks/>
            </p:cNvSpPr>
            <p:nvPr/>
          </p:nvSpPr>
          <p:spPr bwMode="auto">
            <a:xfrm>
              <a:off x="0" y="1562"/>
              <a:ext cx="2957" cy="98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4" name="Freeform 6"/>
            <p:cNvSpPr>
              <a:spLocks/>
            </p:cNvSpPr>
            <p:nvPr/>
          </p:nvSpPr>
          <p:spPr bwMode="auto">
            <a:xfrm>
              <a:off x="0" y="1327"/>
              <a:ext cx="2957" cy="97"/>
            </a:xfrm>
            <a:custGeom>
              <a:avLst/>
              <a:gdLst>
                <a:gd name="T0" fmla="*/ 0 w 1948"/>
                <a:gd name="T1" fmla="*/ 0 h 64"/>
                <a:gd name="T2" fmla="*/ 195 w 1948"/>
                <a:gd name="T3" fmla="*/ 64 h 64"/>
                <a:gd name="T4" fmla="*/ 390 w 1948"/>
                <a:gd name="T5" fmla="*/ 0 h 64"/>
                <a:gd name="T6" fmla="*/ 584 w 1948"/>
                <a:gd name="T7" fmla="*/ 64 h 64"/>
                <a:gd name="T8" fmla="*/ 779 w 1948"/>
                <a:gd name="T9" fmla="*/ 0 h 64"/>
                <a:gd name="T10" fmla="*/ 974 w 1948"/>
                <a:gd name="T11" fmla="*/ 64 h 64"/>
                <a:gd name="T12" fmla="*/ 1169 w 1948"/>
                <a:gd name="T13" fmla="*/ 0 h 64"/>
                <a:gd name="T14" fmla="*/ 1364 w 1948"/>
                <a:gd name="T15" fmla="*/ 64 h 64"/>
                <a:gd name="T16" fmla="*/ 1559 w 1948"/>
                <a:gd name="T17" fmla="*/ 0 h 64"/>
                <a:gd name="T18" fmla="*/ 1753 w 1948"/>
                <a:gd name="T19" fmla="*/ 64 h 64"/>
                <a:gd name="T20" fmla="*/ 1948 w 1948"/>
                <a:gd name="T2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4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5" name="Freeform 7"/>
            <p:cNvSpPr>
              <a:spLocks/>
            </p:cNvSpPr>
            <p:nvPr/>
          </p:nvSpPr>
          <p:spPr bwMode="auto">
            <a:xfrm>
              <a:off x="0" y="1089"/>
              <a:ext cx="3549" cy="98"/>
            </a:xfrm>
            <a:custGeom>
              <a:avLst/>
              <a:gdLst>
                <a:gd name="T0" fmla="*/ 0 w 2338"/>
                <a:gd name="T1" fmla="*/ 0 h 64"/>
                <a:gd name="T2" fmla="*/ 195 w 2338"/>
                <a:gd name="T3" fmla="*/ 64 h 64"/>
                <a:gd name="T4" fmla="*/ 390 w 2338"/>
                <a:gd name="T5" fmla="*/ 0 h 64"/>
                <a:gd name="T6" fmla="*/ 584 w 2338"/>
                <a:gd name="T7" fmla="*/ 64 h 64"/>
                <a:gd name="T8" fmla="*/ 779 w 2338"/>
                <a:gd name="T9" fmla="*/ 0 h 64"/>
                <a:gd name="T10" fmla="*/ 974 w 2338"/>
                <a:gd name="T11" fmla="*/ 64 h 64"/>
                <a:gd name="T12" fmla="*/ 1169 w 2338"/>
                <a:gd name="T13" fmla="*/ 0 h 64"/>
                <a:gd name="T14" fmla="*/ 1364 w 2338"/>
                <a:gd name="T15" fmla="*/ 64 h 64"/>
                <a:gd name="T16" fmla="*/ 1559 w 2338"/>
                <a:gd name="T17" fmla="*/ 0 h 64"/>
                <a:gd name="T18" fmla="*/ 1753 w 2338"/>
                <a:gd name="T19" fmla="*/ 64 h 64"/>
                <a:gd name="T20" fmla="*/ 1948 w 2338"/>
                <a:gd name="T21" fmla="*/ 0 h 64"/>
                <a:gd name="T22" fmla="*/ 2143 w 2338"/>
                <a:gd name="T23" fmla="*/ 64 h 64"/>
                <a:gd name="T24" fmla="*/ 2338 w 2338"/>
                <a:gd name="T2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6" name="Freeform 8"/>
            <p:cNvSpPr>
              <a:spLocks/>
            </p:cNvSpPr>
            <p:nvPr/>
          </p:nvSpPr>
          <p:spPr bwMode="auto">
            <a:xfrm>
              <a:off x="0" y="854"/>
              <a:ext cx="3549" cy="97"/>
            </a:xfrm>
            <a:custGeom>
              <a:avLst/>
              <a:gdLst>
                <a:gd name="T0" fmla="*/ 0 w 2338"/>
                <a:gd name="T1" fmla="*/ 0 h 64"/>
                <a:gd name="T2" fmla="*/ 195 w 2338"/>
                <a:gd name="T3" fmla="*/ 64 h 64"/>
                <a:gd name="T4" fmla="*/ 390 w 2338"/>
                <a:gd name="T5" fmla="*/ 0 h 64"/>
                <a:gd name="T6" fmla="*/ 584 w 2338"/>
                <a:gd name="T7" fmla="*/ 64 h 64"/>
                <a:gd name="T8" fmla="*/ 779 w 2338"/>
                <a:gd name="T9" fmla="*/ 0 h 64"/>
                <a:gd name="T10" fmla="*/ 974 w 2338"/>
                <a:gd name="T11" fmla="*/ 64 h 64"/>
                <a:gd name="T12" fmla="*/ 1169 w 2338"/>
                <a:gd name="T13" fmla="*/ 0 h 64"/>
                <a:gd name="T14" fmla="*/ 1364 w 2338"/>
                <a:gd name="T15" fmla="*/ 64 h 64"/>
                <a:gd name="T16" fmla="*/ 1559 w 2338"/>
                <a:gd name="T17" fmla="*/ 0 h 64"/>
                <a:gd name="T18" fmla="*/ 1753 w 2338"/>
                <a:gd name="T19" fmla="*/ 64 h 64"/>
                <a:gd name="T20" fmla="*/ 1948 w 2338"/>
                <a:gd name="T21" fmla="*/ 0 h 64"/>
                <a:gd name="T22" fmla="*/ 2143 w 2338"/>
                <a:gd name="T23" fmla="*/ 64 h 64"/>
                <a:gd name="T24" fmla="*/ 2338 w 2338"/>
                <a:gd name="T2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3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7" name="Freeform 9"/>
            <p:cNvSpPr>
              <a:spLocks/>
            </p:cNvSpPr>
            <p:nvPr/>
          </p:nvSpPr>
          <p:spPr bwMode="auto">
            <a:xfrm>
              <a:off x="0" y="616"/>
              <a:ext cx="4142" cy="98"/>
            </a:xfrm>
            <a:custGeom>
              <a:avLst/>
              <a:gdLst>
                <a:gd name="T0" fmla="*/ 0 w 2728"/>
                <a:gd name="T1" fmla="*/ 0 h 64"/>
                <a:gd name="T2" fmla="*/ 195 w 2728"/>
                <a:gd name="T3" fmla="*/ 64 h 64"/>
                <a:gd name="T4" fmla="*/ 390 w 2728"/>
                <a:gd name="T5" fmla="*/ 0 h 64"/>
                <a:gd name="T6" fmla="*/ 584 w 2728"/>
                <a:gd name="T7" fmla="*/ 64 h 64"/>
                <a:gd name="T8" fmla="*/ 779 w 2728"/>
                <a:gd name="T9" fmla="*/ 0 h 64"/>
                <a:gd name="T10" fmla="*/ 974 w 2728"/>
                <a:gd name="T11" fmla="*/ 64 h 64"/>
                <a:gd name="T12" fmla="*/ 1169 w 2728"/>
                <a:gd name="T13" fmla="*/ 0 h 64"/>
                <a:gd name="T14" fmla="*/ 1364 w 2728"/>
                <a:gd name="T15" fmla="*/ 64 h 64"/>
                <a:gd name="T16" fmla="*/ 1559 w 2728"/>
                <a:gd name="T17" fmla="*/ 0 h 64"/>
                <a:gd name="T18" fmla="*/ 1753 w 2728"/>
                <a:gd name="T19" fmla="*/ 64 h 64"/>
                <a:gd name="T20" fmla="*/ 1948 w 2728"/>
                <a:gd name="T21" fmla="*/ 0 h 64"/>
                <a:gd name="T22" fmla="*/ 2143 w 2728"/>
                <a:gd name="T23" fmla="*/ 64 h 64"/>
                <a:gd name="T24" fmla="*/ 2338 w 2728"/>
                <a:gd name="T25" fmla="*/ 0 h 64"/>
                <a:gd name="T26" fmla="*/ 2533 w 2728"/>
                <a:gd name="T27" fmla="*/ 64 h 64"/>
                <a:gd name="T28" fmla="*/ 2728 w 2728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  <a:cubicBezTo>
                    <a:pt x="2435" y="0"/>
                    <a:pt x="2435" y="64"/>
                    <a:pt x="2533" y="64"/>
                  </a:cubicBezTo>
                  <a:cubicBezTo>
                    <a:pt x="2630" y="64"/>
                    <a:pt x="2630" y="0"/>
                    <a:pt x="272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8" name="Freeform 10"/>
            <p:cNvSpPr>
              <a:spLocks/>
            </p:cNvSpPr>
            <p:nvPr/>
          </p:nvSpPr>
          <p:spPr bwMode="auto">
            <a:xfrm>
              <a:off x="0" y="381"/>
              <a:ext cx="4142" cy="97"/>
            </a:xfrm>
            <a:custGeom>
              <a:avLst/>
              <a:gdLst>
                <a:gd name="T0" fmla="*/ 0 w 2728"/>
                <a:gd name="T1" fmla="*/ 0 h 64"/>
                <a:gd name="T2" fmla="*/ 195 w 2728"/>
                <a:gd name="T3" fmla="*/ 64 h 64"/>
                <a:gd name="T4" fmla="*/ 390 w 2728"/>
                <a:gd name="T5" fmla="*/ 0 h 64"/>
                <a:gd name="T6" fmla="*/ 584 w 2728"/>
                <a:gd name="T7" fmla="*/ 64 h 64"/>
                <a:gd name="T8" fmla="*/ 779 w 2728"/>
                <a:gd name="T9" fmla="*/ 0 h 64"/>
                <a:gd name="T10" fmla="*/ 974 w 2728"/>
                <a:gd name="T11" fmla="*/ 64 h 64"/>
                <a:gd name="T12" fmla="*/ 1169 w 2728"/>
                <a:gd name="T13" fmla="*/ 0 h 64"/>
                <a:gd name="T14" fmla="*/ 1364 w 2728"/>
                <a:gd name="T15" fmla="*/ 64 h 64"/>
                <a:gd name="T16" fmla="*/ 1559 w 2728"/>
                <a:gd name="T17" fmla="*/ 0 h 64"/>
                <a:gd name="T18" fmla="*/ 1753 w 2728"/>
                <a:gd name="T19" fmla="*/ 64 h 64"/>
                <a:gd name="T20" fmla="*/ 1948 w 2728"/>
                <a:gd name="T21" fmla="*/ 0 h 64"/>
                <a:gd name="T22" fmla="*/ 2143 w 2728"/>
                <a:gd name="T23" fmla="*/ 64 h 64"/>
                <a:gd name="T24" fmla="*/ 2338 w 2728"/>
                <a:gd name="T25" fmla="*/ 0 h 64"/>
                <a:gd name="T26" fmla="*/ 2533 w 2728"/>
                <a:gd name="T27" fmla="*/ 64 h 64"/>
                <a:gd name="T28" fmla="*/ 2728 w 2728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  <a:cubicBezTo>
                    <a:pt x="2435" y="0"/>
                    <a:pt x="2435" y="64"/>
                    <a:pt x="2533" y="64"/>
                  </a:cubicBezTo>
                  <a:cubicBezTo>
                    <a:pt x="2630" y="64"/>
                    <a:pt x="2630" y="0"/>
                    <a:pt x="272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+mj-lt"/>
              </a:endParaRPr>
            </a:p>
          </p:txBody>
        </p:sp>
        <p:sp>
          <p:nvSpPr>
            <p:cNvPr id="69" name="Freeform 11"/>
            <p:cNvSpPr>
              <a:spLocks/>
            </p:cNvSpPr>
            <p:nvPr/>
          </p:nvSpPr>
          <p:spPr bwMode="auto">
            <a:xfrm>
              <a:off x="0" y="145"/>
              <a:ext cx="4142" cy="97"/>
            </a:xfrm>
            <a:custGeom>
              <a:avLst/>
              <a:gdLst>
                <a:gd name="T0" fmla="*/ 0 w 2728"/>
                <a:gd name="T1" fmla="*/ 0 h 64"/>
                <a:gd name="T2" fmla="*/ 195 w 2728"/>
                <a:gd name="T3" fmla="*/ 64 h 64"/>
                <a:gd name="T4" fmla="*/ 390 w 2728"/>
                <a:gd name="T5" fmla="*/ 0 h 64"/>
                <a:gd name="T6" fmla="*/ 584 w 2728"/>
                <a:gd name="T7" fmla="*/ 64 h 64"/>
                <a:gd name="T8" fmla="*/ 779 w 2728"/>
                <a:gd name="T9" fmla="*/ 0 h 64"/>
                <a:gd name="T10" fmla="*/ 974 w 2728"/>
                <a:gd name="T11" fmla="*/ 64 h 64"/>
                <a:gd name="T12" fmla="*/ 1169 w 2728"/>
                <a:gd name="T13" fmla="*/ 0 h 64"/>
                <a:gd name="T14" fmla="*/ 1364 w 2728"/>
                <a:gd name="T15" fmla="*/ 64 h 64"/>
                <a:gd name="T16" fmla="*/ 1559 w 2728"/>
                <a:gd name="T17" fmla="*/ 0 h 64"/>
                <a:gd name="T18" fmla="*/ 1753 w 2728"/>
                <a:gd name="T19" fmla="*/ 64 h 64"/>
                <a:gd name="T20" fmla="*/ 1948 w 2728"/>
                <a:gd name="T21" fmla="*/ 0 h 64"/>
                <a:gd name="T22" fmla="*/ 2143 w 2728"/>
                <a:gd name="T23" fmla="*/ 64 h 64"/>
                <a:gd name="T24" fmla="*/ 2338 w 2728"/>
                <a:gd name="T25" fmla="*/ 0 h 64"/>
                <a:gd name="T26" fmla="*/ 2533 w 2728"/>
                <a:gd name="T27" fmla="*/ 64 h 64"/>
                <a:gd name="T28" fmla="*/ 2728 w 2728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8" h="64">
                  <a:moveTo>
                    <a:pt x="0" y="0"/>
                  </a:moveTo>
                  <a:cubicBezTo>
                    <a:pt x="97" y="0"/>
                    <a:pt x="97" y="64"/>
                    <a:pt x="195" y="64"/>
                  </a:cubicBezTo>
                  <a:cubicBezTo>
                    <a:pt x="292" y="64"/>
                    <a:pt x="292" y="0"/>
                    <a:pt x="390" y="0"/>
                  </a:cubicBezTo>
                  <a:cubicBezTo>
                    <a:pt x="487" y="0"/>
                    <a:pt x="487" y="64"/>
                    <a:pt x="584" y="64"/>
                  </a:cubicBezTo>
                  <a:cubicBezTo>
                    <a:pt x="682" y="64"/>
                    <a:pt x="682" y="0"/>
                    <a:pt x="779" y="0"/>
                  </a:cubicBezTo>
                  <a:cubicBezTo>
                    <a:pt x="877" y="0"/>
                    <a:pt x="877" y="64"/>
                    <a:pt x="974" y="64"/>
                  </a:cubicBezTo>
                  <a:cubicBezTo>
                    <a:pt x="1071" y="64"/>
                    <a:pt x="1071" y="0"/>
                    <a:pt x="1169" y="0"/>
                  </a:cubicBezTo>
                  <a:cubicBezTo>
                    <a:pt x="1266" y="0"/>
                    <a:pt x="1266" y="64"/>
                    <a:pt x="1364" y="64"/>
                  </a:cubicBezTo>
                  <a:cubicBezTo>
                    <a:pt x="1461" y="64"/>
                    <a:pt x="1461" y="0"/>
                    <a:pt x="1559" y="0"/>
                  </a:cubicBezTo>
                  <a:cubicBezTo>
                    <a:pt x="1656" y="0"/>
                    <a:pt x="1656" y="64"/>
                    <a:pt x="1753" y="64"/>
                  </a:cubicBezTo>
                  <a:cubicBezTo>
                    <a:pt x="1851" y="64"/>
                    <a:pt x="1851" y="0"/>
                    <a:pt x="1948" y="0"/>
                  </a:cubicBezTo>
                  <a:cubicBezTo>
                    <a:pt x="2046" y="0"/>
                    <a:pt x="2046" y="64"/>
                    <a:pt x="2143" y="64"/>
                  </a:cubicBezTo>
                  <a:cubicBezTo>
                    <a:pt x="2241" y="64"/>
                    <a:pt x="2241" y="0"/>
                    <a:pt x="2338" y="0"/>
                  </a:cubicBezTo>
                  <a:cubicBezTo>
                    <a:pt x="2435" y="0"/>
                    <a:pt x="2435" y="64"/>
                    <a:pt x="2533" y="64"/>
                  </a:cubicBezTo>
                  <a:cubicBezTo>
                    <a:pt x="2630" y="64"/>
                    <a:pt x="2630" y="0"/>
                    <a:pt x="2728" y="0"/>
                  </a:cubicBezTo>
                </a:path>
              </a:pathLst>
            </a:custGeom>
            <a:noFill/>
            <a:ln w="49213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+mj-lt"/>
              </a:endParaRPr>
            </a:p>
          </p:txBody>
        </p:sp>
      </p:grpSp>
      <p:sp>
        <p:nvSpPr>
          <p:cNvPr id="61" name="矩形 60"/>
          <p:cNvSpPr/>
          <p:nvPr/>
        </p:nvSpPr>
        <p:spPr>
          <a:xfrm>
            <a:off x="1738086" y="3300899"/>
            <a:ext cx="180000" cy="3600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55" name="任意多边形 54"/>
          <p:cNvSpPr/>
          <p:nvPr/>
        </p:nvSpPr>
        <p:spPr>
          <a:xfrm rot="5400000">
            <a:off x="10148921" y="2274207"/>
            <a:ext cx="180000" cy="2309585"/>
          </a:xfrm>
          <a:custGeom>
            <a:avLst/>
            <a:gdLst>
              <a:gd name="connsiteX0" fmla="*/ 0 w 180000"/>
              <a:gd name="connsiteY0" fmla="*/ 2309585 h 2309585"/>
              <a:gd name="connsiteX1" fmla="*/ 0 w 180000"/>
              <a:gd name="connsiteY1" fmla="*/ 0 h 2309585"/>
              <a:gd name="connsiteX2" fmla="*/ 180000 w 180000"/>
              <a:gd name="connsiteY2" fmla="*/ 0 h 2309585"/>
              <a:gd name="connsiteX3" fmla="*/ 180000 w 180000"/>
              <a:gd name="connsiteY3" fmla="*/ 2309585 h 2309585"/>
              <a:gd name="connsiteX4" fmla="*/ 0 w 180000"/>
              <a:gd name="connsiteY4" fmla="*/ 2309585 h 2309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309585">
                <a:moveTo>
                  <a:pt x="0" y="2309585"/>
                </a:moveTo>
                <a:lnTo>
                  <a:pt x="0" y="0"/>
                </a:lnTo>
                <a:lnTo>
                  <a:pt x="180000" y="0"/>
                </a:lnTo>
                <a:lnTo>
                  <a:pt x="180000" y="2309585"/>
                </a:lnTo>
                <a:lnTo>
                  <a:pt x="0" y="2309585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215086" y="0"/>
            <a:ext cx="180000" cy="68580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982857" y="1799771"/>
            <a:ext cx="869043" cy="5058229"/>
          </a:xfrm>
          <a:prstGeom prst="rect">
            <a:avLst/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077298" y="765628"/>
            <a:ext cx="8629324" cy="532674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42" name="任意多边形 41"/>
          <p:cNvSpPr/>
          <p:nvPr/>
        </p:nvSpPr>
        <p:spPr>
          <a:xfrm>
            <a:off x="9804400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41" name="任意多边形 40"/>
          <p:cNvSpPr/>
          <p:nvPr/>
        </p:nvSpPr>
        <p:spPr>
          <a:xfrm>
            <a:off x="9804400" y="0"/>
            <a:ext cx="180000" cy="472428"/>
          </a:xfrm>
          <a:custGeom>
            <a:avLst/>
            <a:gdLst>
              <a:gd name="connsiteX0" fmla="*/ 0 w 180000"/>
              <a:gd name="connsiteY0" fmla="*/ 0 h 472428"/>
              <a:gd name="connsiteX1" fmla="*/ 180000 w 180000"/>
              <a:gd name="connsiteY1" fmla="*/ 0 h 472428"/>
              <a:gd name="connsiteX2" fmla="*/ 180000 w 180000"/>
              <a:gd name="connsiteY2" fmla="*/ 472428 h 472428"/>
              <a:gd name="connsiteX3" fmla="*/ 0 w 180000"/>
              <a:gd name="connsiteY3" fmla="*/ 472428 h 472428"/>
              <a:gd name="connsiteX4" fmla="*/ 0 w 180000"/>
              <a:gd name="connsiteY4" fmla="*/ 0 h 472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472428">
                <a:moveTo>
                  <a:pt x="0" y="0"/>
                </a:moveTo>
                <a:lnTo>
                  <a:pt x="180000" y="0"/>
                </a:lnTo>
                <a:lnTo>
                  <a:pt x="180000" y="472428"/>
                </a:lnTo>
                <a:lnTo>
                  <a:pt x="0" y="4724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51" name="任意多边形 50"/>
          <p:cNvSpPr/>
          <p:nvPr/>
        </p:nvSpPr>
        <p:spPr>
          <a:xfrm>
            <a:off x="11393714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49" name="任意多边形 48"/>
          <p:cNvSpPr/>
          <p:nvPr/>
        </p:nvSpPr>
        <p:spPr>
          <a:xfrm>
            <a:off x="9984400" y="472428"/>
            <a:ext cx="1409314" cy="180000"/>
          </a:xfrm>
          <a:custGeom>
            <a:avLst/>
            <a:gdLst>
              <a:gd name="connsiteX0" fmla="*/ 0 w 1409314"/>
              <a:gd name="connsiteY0" fmla="*/ 0 h 180000"/>
              <a:gd name="connsiteX1" fmla="*/ 1409314 w 1409314"/>
              <a:gd name="connsiteY1" fmla="*/ 0 h 180000"/>
              <a:gd name="connsiteX2" fmla="*/ 1409314 w 1409314"/>
              <a:gd name="connsiteY2" fmla="*/ 180000 h 180000"/>
              <a:gd name="connsiteX3" fmla="*/ 0 w 1409314"/>
              <a:gd name="connsiteY3" fmla="*/ 180000 h 180000"/>
              <a:gd name="connsiteX4" fmla="*/ 0 w 1409314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314" h="180000">
                <a:moveTo>
                  <a:pt x="0" y="0"/>
                </a:moveTo>
                <a:lnTo>
                  <a:pt x="1409314" y="0"/>
                </a:lnTo>
                <a:lnTo>
                  <a:pt x="1409314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57" name="任意多边形 56"/>
          <p:cNvSpPr/>
          <p:nvPr/>
        </p:nvSpPr>
        <p:spPr>
          <a:xfrm rot="5400000">
            <a:off x="11393714" y="3338999"/>
            <a:ext cx="180000" cy="180000"/>
          </a:xfrm>
          <a:custGeom>
            <a:avLst/>
            <a:gdLst>
              <a:gd name="connsiteX0" fmla="*/ 0 w 180000"/>
              <a:gd name="connsiteY0" fmla="*/ 180000 h 180000"/>
              <a:gd name="connsiteX1" fmla="*/ 0 w 180000"/>
              <a:gd name="connsiteY1" fmla="*/ 0 h 180000"/>
              <a:gd name="connsiteX2" fmla="*/ 180000 w 180000"/>
              <a:gd name="connsiteY2" fmla="*/ 0 h 180000"/>
              <a:gd name="connsiteX3" fmla="*/ 180000 w 180000"/>
              <a:gd name="connsiteY3" fmla="*/ 180000 h 180000"/>
              <a:gd name="connsiteX4" fmla="*/ 0 w 180000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180000"/>
                </a:moveTo>
                <a:lnTo>
                  <a:pt x="0" y="0"/>
                </a:ln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56" name="任意多边形 55"/>
          <p:cNvSpPr/>
          <p:nvPr/>
        </p:nvSpPr>
        <p:spPr>
          <a:xfrm rot="5400000">
            <a:off x="10140429" y="1905713"/>
            <a:ext cx="2686571" cy="180000"/>
          </a:xfrm>
          <a:custGeom>
            <a:avLst/>
            <a:gdLst>
              <a:gd name="connsiteX0" fmla="*/ 0 w 2686571"/>
              <a:gd name="connsiteY0" fmla="*/ 180000 h 180000"/>
              <a:gd name="connsiteX1" fmla="*/ 0 w 2686571"/>
              <a:gd name="connsiteY1" fmla="*/ 0 h 180000"/>
              <a:gd name="connsiteX2" fmla="*/ 2686571 w 2686571"/>
              <a:gd name="connsiteY2" fmla="*/ 0 h 180000"/>
              <a:gd name="connsiteX3" fmla="*/ 2686571 w 2686571"/>
              <a:gd name="connsiteY3" fmla="*/ 180000 h 180000"/>
              <a:gd name="connsiteX4" fmla="*/ 0 w 2686571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571" h="180000">
                <a:moveTo>
                  <a:pt x="0" y="180000"/>
                </a:moveTo>
                <a:lnTo>
                  <a:pt x="0" y="0"/>
                </a:lnTo>
                <a:lnTo>
                  <a:pt x="2686571" y="0"/>
                </a:lnTo>
                <a:lnTo>
                  <a:pt x="2686571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j-lt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8570084" y="1477852"/>
            <a:ext cx="2424574" cy="1708160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3600" dirty="0"/>
              <a:t>RUANG </a:t>
            </a:r>
          </a:p>
          <a:p>
            <a:r>
              <a:rPr lang="en-US" altLang="zh-CN" sz="3600" dirty="0"/>
              <a:t>LINGKUP</a:t>
            </a:r>
          </a:p>
          <a:p>
            <a:r>
              <a:rPr lang="en-US" altLang="zh-CN" sz="3600" dirty="0"/>
              <a:t>&amp; ASUMSI</a:t>
            </a:r>
            <a:endParaRPr lang="zh-CN" altLang="en-US" sz="3600" dirty="0"/>
          </a:p>
        </p:txBody>
      </p:sp>
      <p:sp>
        <p:nvSpPr>
          <p:cNvPr id="35" name="PA_文本框 65"/>
          <p:cNvSpPr txBox="1"/>
          <p:nvPr>
            <p:custDataLst>
              <p:tags r:id="rId2"/>
            </p:custDataLst>
          </p:nvPr>
        </p:nvSpPr>
        <p:spPr>
          <a:xfrm>
            <a:off x="2021371" y="1671429"/>
            <a:ext cx="1262562" cy="969496"/>
          </a:xfrm>
          <a:prstGeom prst="rect">
            <a:avLst/>
          </a:prstGeom>
          <a:noFill/>
        </p:spPr>
        <p:txBody>
          <a:bodyPr wrap="square" bIns="0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/>
                </a:solidFill>
                <a:latin typeface="+mj-lt"/>
              </a:rPr>
              <a:t>4</a:t>
            </a:r>
          </a:p>
        </p:txBody>
      </p:sp>
      <p:sp>
        <p:nvSpPr>
          <p:cNvPr id="36" name="矩形 35"/>
          <p:cNvSpPr/>
          <p:nvPr/>
        </p:nvSpPr>
        <p:spPr>
          <a:xfrm>
            <a:off x="3164519" y="1830301"/>
            <a:ext cx="390295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Setiap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penumpang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dan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supir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memiliki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smartphone</a:t>
            </a:r>
          </a:p>
        </p:txBody>
      </p:sp>
      <p:sp>
        <p:nvSpPr>
          <p:cNvPr id="38" name="PA_文本框 65"/>
          <p:cNvSpPr txBox="1"/>
          <p:nvPr>
            <p:custDataLst>
              <p:tags r:id="rId3"/>
            </p:custDataLst>
          </p:nvPr>
        </p:nvSpPr>
        <p:spPr>
          <a:xfrm>
            <a:off x="2314585" y="3023057"/>
            <a:ext cx="675197" cy="969496"/>
          </a:xfrm>
          <a:prstGeom prst="rect">
            <a:avLst/>
          </a:prstGeom>
          <a:noFill/>
        </p:spPr>
        <p:txBody>
          <a:bodyPr wrap="square" bIns="0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/>
                </a:solidFill>
                <a:latin typeface="+mj-lt"/>
              </a:rPr>
              <a:t>5</a:t>
            </a:r>
          </a:p>
        </p:txBody>
      </p:sp>
      <p:sp>
        <p:nvSpPr>
          <p:cNvPr id="43" name="PA_文本框 65"/>
          <p:cNvSpPr txBox="1"/>
          <p:nvPr>
            <p:custDataLst>
              <p:tags r:id="rId4"/>
            </p:custDataLst>
          </p:nvPr>
        </p:nvSpPr>
        <p:spPr>
          <a:xfrm>
            <a:off x="2012707" y="4411520"/>
            <a:ext cx="1262562" cy="969496"/>
          </a:xfrm>
          <a:prstGeom prst="rect">
            <a:avLst/>
          </a:prstGeom>
          <a:noFill/>
        </p:spPr>
        <p:txBody>
          <a:bodyPr wrap="square" bIns="0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1"/>
                </a:solidFill>
                <a:latin typeface="+mj-lt"/>
              </a:rPr>
              <a:t>6</a:t>
            </a:r>
          </a:p>
        </p:txBody>
      </p:sp>
      <p:sp>
        <p:nvSpPr>
          <p:cNvPr id="45" name="矩形 35">
            <a:extLst>
              <a:ext uri="{FF2B5EF4-FFF2-40B4-BE49-F238E27FC236}">
                <a16:creationId xmlns:a16="http://schemas.microsoft.com/office/drawing/2014/main" id="{3FA4E2E6-78C0-4250-8027-906DCAADBC08}"/>
              </a:ext>
            </a:extLst>
          </p:cNvPr>
          <p:cNvSpPr/>
          <p:nvPr/>
        </p:nvSpPr>
        <p:spPr>
          <a:xfrm>
            <a:off x="3164519" y="3155045"/>
            <a:ext cx="390295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Setiap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mobil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angkot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memiliki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QR code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sebagai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identitas</a:t>
            </a:r>
            <a:endParaRPr lang="en-ID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46" name="矩形 35">
            <a:extLst>
              <a:ext uri="{FF2B5EF4-FFF2-40B4-BE49-F238E27FC236}">
                <a16:creationId xmlns:a16="http://schemas.microsoft.com/office/drawing/2014/main" id="{173B8A6C-035D-4553-80EC-823794C8D55F}"/>
              </a:ext>
            </a:extLst>
          </p:cNvPr>
          <p:cNvSpPr/>
          <p:nvPr/>
        </p:nvSpPr>
        <p:spPr>
          <a:xfrm>
            <a:off x="3167313" y="4598537"/>
            <a:ext cx="390295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Pihak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DLLAJ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bersedia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bekerja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sama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untuk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menerima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laporan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melalui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aplikasi</a:t>
            </a:r>
            <a:endParaRPr lang="en-ID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63677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角三角形 15"/>
          <p:cNvSpPr/>
          <p:nvPr/>
        </p:nvSpPr>
        <p:spPr>
          <a:xfrm flipV="1">
            <a:off x="0" y="0"/>
            <a:ext cx="12192000" cy="6858000"/>
          </a:xfrm>
          <a:prstGeom prst="rtTriangle">
            <a:avLst/>
          </a:prstGeom>
          <a:solidFill>
            <a:srgbClr val="EFEEE9"/>
          </a:solidFill>
          <a:ln w="635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738086" y="3300899"/>
            <a:ext cx="180000" cy="360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rot="5400000">
            <a:off x="10148921" y="2274207"/>
            <a:ext cx="180000" cy="2309585"/>
          </a:xfrm>
          <a:custGeom>
            <a:avLst/>
            <a:gdLst>
              <a:gd name="connsiteX0" fmla="*/ 0 w 180000"/>
              <a:gd name="connsiteY0" fmla="*/ 2309585 h 2309585"/>
              <a:gd name="connsiteX1" fmla="*/ 0 w 180000"/>
              <a:gd name="connsiteY1" fmla="*/ 0 h 2309585"/>
              <a:gd name="connsiteX2" fmla="*/ 180000 w 180000"/>
              <a:gd name="connsiteY2" fmla="*/ 0 h 2309585"/>
              <a:gd name="connsiteX3" fmla="*/ 180000 w 180000"/>
              <a:gd name="connsiteY3" fmla="*/ 2309585 h 2309585"/>
              <a:gd name="connsiteX4" fmla="*/ 0 w 180000"/>
              <a:gd name="connsiteY4" fmla="*/ 2309585 h 2309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309585">
                <a:moveTo>
                  <a:pt x="0" y="2309585"/>
                </a:moveTo>
                <a:lnTo>
                  <a:pt x="0" y="0"/>
                </a:lnTo>
                <a:lnTo>
                  <a:pt x="180000" y="0"/>
                </a:lnTo>
                <a:lnTo>
                  <a:pt x="180000" y="2309585"/>
                </a:lnTo>
                <a:lnTo>
                  <a:pt x="0" y="2309585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8215086" y="0"/>
            <a:ext cx="180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7982857" y="1799771"/>
            <a:ext cx="869043" cy="5058229"/>
          </a:xfrm>
          <a:prstGeom prst="rect">
            <a:avLst/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1077298" y="765628"/>
            <a:ext cx="8629324" cy="532674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9804400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9804400" y="0"/>
            <a:ext cx="180000" cy="472428"/>
          </a:xfrm>
          <a:custGeom>
            <a:avLst/>
            <a:gdLst>
              <a:gd name="connsiteX0" fmla="*/ 0 w 180000"/>
              <a:gd name="connsiteY0" fmla="*/ 0 h 472428"/>
              <a:gd name="connsiteX1" fmla="*/ 180000 w 180000"/>
              <a:gd name="connsiteY1" fmla="*/ 0 h 472428"/>
              <a:gd name="connsiteX2" fmla="*/ 180000 w 180000"/>
              <a:gd name="connsiteY2" fmla="*/ 472428 h 472428"/>
              <a:gd name="connsiteX3" fmla="*/ 0 w 180000"/>
              <a:gd name="connsiteY3" fmla="*/ 472428 h 472428"/>
              <a:gd name="connsiteX4" fmla="*/ 0 w 180000"/>
              <a:gd name="connsiteY4" fmla="*/ 0 h 472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472428">
                <a:moveTo>
                  <a:pt x="0" y="0"/>
                </a:moveTo>
                <a:lnTo>
                  <a:pt x="180000" y="0"/>
                </a:lnTo>
                <a:lnTo>
                  <a:pt x="180000" y="472428"/>
                </a:lnTo>
                <a:lnTo>
                  <a:pt x="0" y="4724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11393714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9984400" y="472428"/>
            <a:ext cx="1409314" cy="180000"/>
          </a:xfrm>
          <a:custGeom>
            <a:avLst/>
            <a:gdLst>
              <a:gd name="connsiteX0" fmla="*/ 0 w 1409314"/>
              <a:gd name="connsiteY0" fmla="*/ 0 h 180000"/>
              <a:gd name="connsiteX1" fmla="*/ 1409314 w 1409314"/>
              <a:gd name="connsiteY1" fmla="*/ 0 h 180000"/>
              <a:gd name="connsiteX2" fmla="*/ 1409314 w 1409314"/>
              <a:gd name="connsiteY2" fmla="*/ 180000 h 180000"/>
              <a:gd name="connsiteX3" fmla="*/ 0 w 1409314"/>
              <a:gd name="connsiteY3" fmla="*/ 180000 h 180000"/>
              <a:gd name="connsiteX4" fmla="*/ 0 w 1409314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314" h="180000">
                <a:moveTo>
                  <a:pt x="0" y="0"/>
                </a:moveTo>
                <a:lnTo>
                  <a:pt x="1409314" y="0"/>
                </a:lnTo>
                <a:lnTo>
                  <a:pt x="1409314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 55"/>
          <p:cNvSpPr/>
          <p:nvPr/>
        </p:nvSpPr>
        <p:spPr>
          <a:xfrm rot="5400000">
            <a:off x="10140429" y="1905713"/>
            <a:ext cx="2686571" cy="180000"/>
          </a:xfrm>
          <a:custGeom>
            <a:avLst/>
            <a:gdLst>
              <a:gd name="connsiteX0" fmla="*/ 0 w 2686571"/>
              <a:gd name="connsiteY0" fmla="*/ 180000 h 180000"/>
              <a:gd name="connsiteX1" fmla="*/ 0 w 2686571"/>
              <a:gd name="connsiteY1" fmla="*/ 0 h 180000"/>
              <a:gd name="connsiteX2" fmla="*/ 2686571 w 2686571"/>
              <a:gd name="connsiteY2" fmla="*/ 0 h 180000"/>
              <a:gd name="connsiteX3" fmla="*/ 2686571 w 2686571"/>
              <a:gd name="connsiteY3" fmla="*/ 180000 h 180000"/>
              <a:gd name="connsiteX4" fmla="*/ 0 w 2686571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571" h="180000">
                <a:moveTo>
                  <a:pt x="0" y="180000"/>
                </a:moveTo>
                <a:lnTo>
                  <a:pt x="0" y="0"/>
                </a:lnTo>
                <a:lnTo>
                  <a:pt x="2686571" y="0"/>
                </a:lnTo>
                <a:lnTo>
                  <a:pt x="2686571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0188314" y="4796971"/>
            <a:ext cx="1295400" cy="1295400"/>
          </a:xfrm>
          <a:prstGeom prst="rect">
            <a:avLst/>
          </a:prstGeom>
          <a:noFill/>
          <a:ln w="63500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10188314" y="4796971"/>
            <a:ext cx="1295400" cy="1295400"/>
          </a:xfrm>
          <a:prstGeom prst="line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6"/>
          <p:cNvSpPr/>
          <p:nvPr/>
        </p:nvSpPr>
        <p:spPr>
          <a:xfrm>
            <a:off x="1283776" y="4308290"/>
            <a:ext cx="1680786" cy="1005390"/>
          </a:xfrm>
          <a:prstGeom prst="roundRect">
            <a:avLst>
              <a:gd name="adj" fmla="val 10728"/>
            </a:avLst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 bwMode="auto">
          <a:xfrm>
            <a:off x="1734210" y="4390604"/>
            <a:ext cx="111157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Pilih</a:t>
            </a:r>
            <a:r>
              <a:rPr lang="en-US" altLang="zh-CN" sz="16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angkot</a:t>
            </a:r>
            <a:r>
              <a:rPr lang="en-US" altLang="zh-CN" sz="16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 </a:t>
            </a: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rute</a:t>
            </a:r>
            <a:endParaRPr lang="zh-CN" altLang="en-US" sz="1600" spc="100" dirty="0">
              <a:solidFill>
                <a:schemeClr val="bg1"/>
              </a:solidFill>
              <a:latin typeface="Roboto" panose="02000000000000000000" pitchFamily="2" charset="0"/>
              <a:ea typeface="微软雅黑 Light" panose="020B0502040204020203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 flipH="1">
            <a:off x="1333408" y="4375215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TC Avant Garde Std Bk" panose="020B0502020202020204" pitchFamily="34" charset="0"/>
              </a:rPr>
              <a:t>01</a:t>
            </a:r>
            <a:endParaRPr lang="zh-CN" altLang="en-US" dirty="0">
              <a:solidFill>
                <a:schemeClr val="bg1"/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38" name="U-Turn Arrow 91"/>
          <p:cNvSpPr/>
          <p:nvPr/>
        </p:nvSpPr>
        <p:spPr>
          <a:xfrm>
            <a:off x="6843602" y="1460240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bg1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40" name="U-Turn Arrow 91"/>
          <p:cNvSpPr/>
          <p:nvPr/>
        </p:nvSpPr>
        <p:spPr>
          <a:xfrm>
            <a:off x="4507006" y="1958239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bg1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39" name="U-Turn Arrow 91">
            <a:extLst>
              <a:ext uri="{FF2B5EF4-FFF2-40B4-BE49-F238E27FC236}">
                <a16:creationId xmlns:a16="http://schemas.microsoft.com/office/drawing/2014/main" id="{B158397A-9936-416F-B3D9-706378847FE0}"/>
              </a:ext>
            </a:extLst>
          </p:cNvPr>
          <p:cNvSpPr/>
          <p:nvPr/>
        </p:nvSpPr>
        <p:spPr>
          <a:xfrm>
            <a:off x="2220526" y="2424275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bg1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47" name="任意多边形 50">
            <a:extLst>
              <a:ext uri="{FF2B5EF4-FFF2-40B4-BE49-F238E27FC236}">
                <a16:creationId xmlns:a16="http://schemas.microsoft.com/office/drawing/2014/main" id="{1B4B11D6-11C6-4B8E-A9F0-BDC0A63A8FD2}"/>
              </a:ext>
            </a:extLst>
          </p:cNvPr>
          <p:cNvSpPr/>
          <p:nvPr/>
        </p:nvSpPr>
        <p:spPr>
          <a:xfrm>
            <a:off x="11393714" y="3338999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圆角矩形 16">
            <a:extLst>
              <a:ext uri="{FF2B5EF4-FFF2-40B4-BE49-F238E27FC236}">
                <a16:creationId xmlns:a16="http://schemas.microsoft.com/office/drawing/2014/main" id="{B09FE1BD-75A6-49DF-8F36-5C298DBD3BFE}"/>
              </a:ext>
            </a:extLst>
          </p:cNvPr>
          <p:cNvSpPr/>
          <p:nvPr/>
        </p:nvSpPr>
        <p:spPr>
          <a:xfrm>
            <a:off x="3414996" y="3872519"/>
            <a:ext cx="1680786" cy="1237961"/>
          </a:xfrm>
          <a:prstGeom prst="roundRect">
            <a:avLst>
              <a:gd name="adj" fmla="val 10728"/>
            </a:avLst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0" name="文本框 17">
            <a:extLst>
              <a:ext uri="{FF2B5EF4-FFF2-40B4-BE49-F238E27FC236}">
                <a16:creationId xmlns:a16="http://schemas.microsoft.com/office/drawing/2014/main" id="{25A4E8AD-3561-403A-8F9B-7798C0841843}"/>
              </a:ext>
            </a:extLst>
          </p:cNvPr>
          <p:cNvSpPr txBox="1"/>
          <p:nvPr/>
        </p:nvSpPr>
        <p:spPr bwMode="auto">
          <a:xfrm>
            <a:off x="3865430" y="3954834"/>
            <a:ext cx="111157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6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Scan QR dan Bayar </a:t>
            </a: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Angkot</a:t>
            </a:r>
            <a:endParaRPr lang="zh-CN" altLang="en-US" sz="1600" spc="100" dirty="0">
              <a:solidFill>
                <a:schemeClr val="bg1"/>
              </a:solidFill>
              <a:latin typeface="Roboto" panose="02000000000000000000" pitchFamily="2" charset="0"/>
              <a:ea typeface="微软雅黑 Light" panose="020B0502040204020203" pitchFamily="34" charset="-122"/>
            </a:endParaRPr>
          </a:p>
        </p:txBody>
      </p:sp>
      <p:sp>
        <p:nvSpPr>
          <p:cNvPr id="52" name="文本框 18">
            <a:extLst>
              <a:ext uri="{FF2B5EF4-FFF2-40B4-BE49-F238E27FC236}">
                <a16:creationId xmlns:a16="http://schemas.microsoft.com/office/drawing/2014/main" id="{3FDF93F8-C8E9-483F-B946-A83A29B80967}"/>
              </a:ext>
            </a:extLst>
          </p:cNvPr>
          <p:cNvSpPr txBox="1"/>
          <p:nvPr/>
        </p:nvSpPr>
        <p:spPr>
          <a:xfrm flipH="1">
            <a:off x="3464628" y="3939445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TC Avant Garde Std Bk" panose="020B0502020202020204" pitchFamily="34" charset="0"/>
              </a:rPr>
              <a:t>02</a:t>
            </a:r>
            <a:endParaRPr lang="zh-CN" altLang="en-US" dirty="0">
              <a:solidFill>
                <a:schemeClr val="bg1"/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58" name="圆角矩形 16">
            <a:extLst>
              <a:ext uri="{FF2B5EF4-FFF2-40B4-BE49-F238E27FC236}">
                <a16:creationId xmlns:a16="http://schemas.microsoft.com/office/drawing/2014/main" id="{1E055684-2106-4B2C-A6B9-178FB54BDBC1}"/>
              </a:ext>
            </a:extLst>
          </p:cNvPr>
          <p:cNvSpPr/>
          <p:nvPr/>
        </p:nvSpPr>
        <p:spPr>
          <a:xfrm>
            <a:off x="5742636" y="3311149"/>
            <a:ext cx="1680786" cy="793491"/>
          </a:xfrm>
          <a:prstGeom prst="roundRect">
            <a:avLst>
              <a:gd name="adj" fmla="val 10728"/>
            </a:avLst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9" name="文本框 17">
            <a:extLst>
              <a:ext uri="{FF2B5EF4-FFF2-40B4-BE49-F238E27FC236}">
                <a16:creationId xmlns:a16="http://schemas.microsoft.com/office/drawing/2014/main" id="{4B9183A1-28FE-4BB1-B8CD-9466C13B62CB}"/>
              </a:ext>
            </a:extLst>
          </p:cNvPr>
          <p:cNvSpPr txBox="1"/>
          <p:nvPr/>
        </p:nvSpPr>
        <p:spPr bwMode="auto">
          <a:xfrm>
            <a:off x="6193070" y="3393463"/>
            <a:ext cx="11115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6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Naik </a:t>
            </a: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angkot</a:t>
            </a:r>
            <a:endParaRPr lang="zh-CN" altLang="en-US" sz="1600" spc="100" dirty="0">
              <a:solidFill>
                <a:schemeClr val="bg1"/>
              </a:solidFill>
              <a:latin typeface="Roboto" panose="02000000000000000000" pitchFamily="2" charset="0"/>
              <a:ea typeface="微软雅黑 Light" panose="020B0502040204020203" pitchFamily="34" charset="-122"/>
            </a:endParaRPr>
          </a:p>
        </p:txBody>
      </p:sp>
      <p:sp>
        <p:nvSpPr>
          <p:cNvPr id="60" name="文本框 18">
            <a:extLst>
              <a:ext uri="{FF2B5EF4-FFF2-40B4-BE49-F238E27FC236}">
                <a16:creationId xmlns:a16="http://schemas.microsoft.com/office/drawing/2014/main" id="{8F332B56-72C7-4AED-AB46-DFE5B938AF51}"/>
              </a:ext>
            </a:extLst>
          </p:cNvPr>
          <p:cNvSpPr txBox="1"/>
          <p:nvPr/>
        </p:nvSpPr>
        <p:spPr>
          <a:xfrm flipH="1">
            <a:off x="5792268" y="3378074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TC Avant Garde Std Bk" panose="020B0502020202020204" pitchFamily="34" charset="0"/>
              </a:rPr>
              <a:t>03</a:t>
            </a:r>
            <a:endParaRPr lang="zh-CN" altLang="en-US" dirty="0">
              <a:solidFill>
                <a:schemeClr val="bg1"/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62" name="圆角矩形 16">
            <a:extLst>
              <a:ext uri="{FF2B5EF4-FFF2-40B4-BE49-F238E27FC236}">
                <a16:creationId xmlns:a16="http://schemas.microsoft.com/office/drawing/2014/main" id="{16CC6D68-BD4B-47F0-A309-462B143E0F83}"/>
              </a:ext>
            </a:extLst>
          </p:cNvPr>
          <p:cNvSpPr/>
          <p:nvPr/>
        </p:nvSpPr>
        <p:spPr>
          <a:xfrm>
            <a:off x="7818659" y="2738576"/>
            <a:ext cx="1680786" cy="1005390"/>
          </a:xfrm>
          <a:prstGeom prst="roundRect">
            <a:avLst>
              <a:gd name="adj" fmla="val 10728"/>
            </a:avLst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3" name="文本框 17">
            <a:extLst>
              <a:ext uri="{FF2B5EF4-FFF2-40B4-BE49-F238E27FC236}">
                <a16:creationId xmlns:a16="http://schemas.microsoft.com/office/drawing/2014/main" id="{9FF037AB-4D86-4A0E-B5FE-C54A1A897AD1}"/>
              </a:ext>
            </a:extLst>
          </p:cNvPr>
          <p:cNvSpPr txBox="1"/>
          <p:nvPr/>
        </p:nvSpPr>
        <p:spPr bwMode="auto">
          <a:xfrm>
            <a:off x="8269093" y="2820890"/>
            <a:ext cx="11115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Turun</a:t>
            </a:r>
            <a:r>
              <a:rPr lang="en-US" altLang="zh-CN" sz="16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angkot</a:t>
            </a:r>
            <a:endParaRPr lang="zh-CN" altLang="en-US" sz="1600" spc="100" dirty="0">
              <a:solidFill>
                <a:schemeClr val="bg1"/>
              </a:solidFill>
              <a:latin typeface="Roboto" panose="02000000000000000000" pitchFamily="2" charset="0"/>
              <a:ea typeface="微软雅黑 Light" panose="020B0502040204020203" pitchFamily="34" charset="-122"/>
            </a:endParaRPr>
          </a:p>
        </p:txBody>
      </p:sp>
      <p:sp>
        <p:nvSpPr>
          <p:cNvPr id="64" name="文本框 18">
            <a:extLst>
              <a:ext uri="{FF2B5EF4-FFF2-40B4-BE49-F238E27FC236}">
                <a16:creationId xmlns:a16="http://schemas.microsoft.com/office/drawing/2014/main" id="{1695118C-6372-4A93-AE9C-96CCDFE6F4C7}"/>
              </a:ext>
            </a:extLst>
          </p:cNvPr>
          <p:cNvSpPr txBox="1"/>
          <p:nvPr/>
        </p:nvSpPr>
        <p:spPr>
          <a:xfrm flipH="1">
            <a:off x="7868291" y="2805501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TC Avant Garde Std Bk" panose="020B0502020202020204" pitchFamily="34" charset="0"/>
              </a:rPr>
              <a:t>04</a:t>
            </a:r>
            <a:endParaRPr lang="zh-CN" altLang="en-US" dirty="0">
              <a:solidFill>
                <a:schemeClr val="bg1"/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65" name="文本框 59">
            <a:extLst>
              <a:ext uri="{FF2B5EF4-FFF2-40B4-BE49-F238E27FC236}">
                <a16:creationId xmlns:a16="http://schemas.microsoft.com/office/drawing/2014/main" id="{35DC6D01-C4AA-4421-B4D1-97BE52815789}"/>
              </a:ext>
            </a:extLst>
          </p:cNvPr>
          <p:cNvSpPr txBox="1"/>
          <p:nvPr/>
        </p:nvSpPr>
        <p:spPr>
          <a:xfrm>
            <a:off x="1118889" y="799907"/>
            <a:ext cx="5716052" cy="600164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3600" dirty="0"/>
              <a:t>SKENARIO PENUMPANG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81007069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角三角形 15"/>
          <p:cNvSpPr/>
          <p:nvPr/>
        </p:nvSpPr>
        <p:spPr>
          <a:xfrm flipV="1">
            <a:off x="0" y="0"/>
            <a:ext cx="12192000" cy="6858000"/>
          </a:xfrm>
          <a:prstGeom prst="rtTriangle">
            <a:avLst/>
          </a:prstGeom>
          <a:solidFill>
            <a:srgbClr val="EFEEE9"/>
          </a:solidFill>
          <a:ln w="635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1738086" y="3300899"/>
            <a:ext cx="180000" cy="360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/>
        </p:nvSpPr>
        <p:spPr>
          <a:xfrm rot="5400000">
            <a:off x="10148921" y="2274207"/>
            <a:ext cx="180000" cy="2309585"/>
          </a:xfrm>
          <a:custGeom>
            <a:avLst/>
            <a:gdLst>
              <a:gd name="connsiteX0" fmla="*/ 0 w 180000"/>
              <a:gd name="connsiteY0" fmla="*/ 2309585 h 2309585"/>
              <a:gd name="connsiteX1" fmla="*/ 0 w 180000"/>
              <a:gd name="connsiteY1" fmla="*/ 0 h 2309585"/>
              <a:gd name="connsiteX2" fmla="*/ 180000 w 180000"/>
              <a:gd name="connsiteY2" fmla="*/ 0 h 2309585"/>
              <a:gd name="connsiteX3" fmla="*/ 180000 w 180000"/>
              <a:gd name="connsiteY3" fmla="*/ 2309585 h 2309585"/>
              <a:gd name="connsiteX4" fmla="*/ 0 w 180000"/>
              <a:gd name="connsiteY4" fmla="*/ 2309585 h 2309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309585">
                <a:moveTo>
                  <a:pt x="0" y="2309585"/>
                </a:moveTo>
                <a:lnTo>
                  <a:pt x="0" y="0"/>
                </a:lnTo>
                <a:lnTo>
                  <a:pt x="180000" y="0"/>
                </a:lnTo>
                <a:lnTo>
                  <a:pt x="180000" y="2309585"/>
                </a:lnTo>
                <a:lnTo>
                  <a:pt x="0" y="2309585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8215086" y="0"/>
            <a:ext cx="180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7982857" y="1799771"/>
            <a:ext cx="869043" cy="5058229"/>
          </a:xfrm>
          <a:prstGeom prst="rect">
            <a:avLst/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1077298" y="765628"/>
            <a:ext cx="8629324" cy="532674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9804400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9804400" y="0"/>
            <a:ext cx="180000" cy="472428"/>
          </a:xfrm>
          <a:custGeom>
            <a:avLst/>
            <a:gdLst>
              <a:gd name="connsiteX0" fmla="*/ 0 w 180000"/>
              <a:gd name="connsiteY0" fmla="*/ 0 h 472428"/>
              <a:gd name="connsiteX1" fmla="*/ 180000 w 180000"/>
              <a:gd name="connsiteY1" fmla="*/ 0 h 472428"/>
              <a:gd name="connsiteX2" fmla="*/ 180000 w 180000"/>
              <a:gd name="connsiteY2" fmla="*/ 472428 h 472428"/>
              <a:gd name="connsiteX3" fmla="*/ 0 w 180000"/>
              <a:gd name="connsiteY3" fmla="*/ 472428 h 472428"/>
              <a:gd name="connsiteX4" fmla="*/ 0 w 180000"/>
              <a:gd name="connsiteY4" fmla="*/ 0 h 472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472428">
                <a:moveTo>
                  <a:pt x="0" y="0"/>
                </a:moveTo>
                <a:lnTo>
                  <a:pt x="180000" y="0"/>
                </a:lnTo>
                <a:lnTo>
                  <a:pt x="180000" y="472428"/>
                </a:lnTo>
                <a:lnTo>
                  <a:pt x="0" y="4724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11393714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>
            <a:off x="9984400" y="472428"/>
            <a:ext cx="1409314" cy="180000"/>
          </a:xfrm>
          <a:custGeom>
            <a:avLst/>
            <a:gdLst>
              <a:gd name="connsiteX0" fmla="*/ 0 w 1409314"/>
              <a:gd name="connsiteY0" fmla="*/ 0 h 180000"/>
              <a:gd name="connsiteX1" fmla="*/ 1409314 w 1409314"/>
              <a:gd name="connsiteY1" fmla="*/ 0 h 180000"/>
              <a:gd name="connsiteX2" fmla="*/ 1409314 w 1409314"/>
              <a:gd name="connsiteY2" fmla="*/ 180000 h 180000"/>
              <a:gd name="connsiteX3" fmla="*/ 0 w 1409314"/>
              <a:gd name="connsiteY3" fmla="*/ 180000 h 180000"/>
              <a:gd name="connsiteX4" fmla="*/ 0 w 1409314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314" h="180000">
                <a:moveTo>
                  <a:pt x="0" y="0"/>
                </a:moveTo>
                <a:lnTo>
                  <a:pt x="1409314" y="0"/>
                </a:lnTo>
                <a:lnTo>
                  <a:pt x="1409314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任意多边形 55"/>
          <p:cNvSpPr/>
          <p:nvPr/>
        </p:nvSpPr>
        <p:spPr>
          <a:xfrm rot="5400000">
            <a:off x="10140429" y="1905713"/>
            <a:ext cx="2686571" cy="180000"/>
          </a:xfrm>
          <a:custGeom>
            <a:avLst/>
            <a:gdLst>
              <a:gd name="connsiteX0" fmla="*/ 0 w 2686571"/>
              <a:gd name="connsiteY0" fmla="*/ 180000 h 180000"/>
              <a:gd name="connsiteX1" fmla="*/ 0 w 2686571"/>
              <a:gd name="connsiteY1" fmla="*/ 0 h 180000"/>
              <a:gd name="connsiteX2" fmla="*/ 2686571 w 2686571"/>
              <a:gd name="connsiteY2" fmla="*/ 0 h 180000"/>
              <a:gd name="connsiteX3" fmla="*/ 2686571 w 2686571"/>
              <a:gd name="connsiteY3" fmla="*/ 180000 h 180000"/>
              <a:gd name="connsiteX4" fmla="*/ 0 w 2686571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571" h="180000">
                <a:moveTo>
                  <a:pt x="0" y="180000"/>
                </a:moveTo>
                <a:lnTo>
                  <a:pt x="0" y="0"/>
                </a:lnTo>
                <a:lnTo>
                  <a:pt x="2686571" y="0"/>
                </a:lnTo>
                <a:lnTo>
                  <a:pt x="2686571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10188314" y="4796971"/>
            <a:ext cx="1295400" cy="1295400"/>
          </a:xfrm>
          <a:prstGeom prst="rect">
            <a:avLst/>
          </a:prstGeom>
          <a:noFill/>
          <a:ln w="63500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10188314" y="4796971"/>
            <a:ext cx="1295400" cy="1295400"/>
          </a:xfrm>
          <a:prstGeom prst="line">
            <a:avLst/>
          </a:prstGeom>
          <a:ln w="635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6"/>
          <p:cNvSpPr/>
          <p:nvPr/>
        </p:nvSpPr>
        <p:spPr>
          <a:xfrm>
            <a:off x="1283776" y="4308290"/>
            <a:ext cx="1680786" cy="1237960"/>
          </a:xfrm>
          <a:prstGeom prst="roundRect">
            <a:avLst>
              <a:gd name="adj" fmla="val 10728"/>
            </a:avLst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 bwMode="auto">
          <a:xfrm>
            <a:off x="1734210" y="4390604"/>
            <a:ext cx="9725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Lihat</a:t>
            </a:r>
            <a:r>
              <a:rPr lang="en-US" altLang="zh-CN" sz="16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altLang="zh-CN" sz="1600" spc="1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posisi</a:t>
            </a:r>
            <a:r>
              <a:rPr lang="en-US" altLang="zh-CN" sz="1600" spc="1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penumpang</a:t>
            </a:r>
            <a:endParaRPr lang="zh-CN" altLang="en-US" sz="1600" spc="100" dirty="0">
              <a:solidFill>
                <a:schemeClr val="bg1"/>
              </a:solidFill>
              <a:latin typeface="Roboto" panose="02000000000000000000" pitchFamily="2" charset="0"/>
              <a:ea typeface="微软雅黑 Light" panose="020B0502040204020203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 flipH="1">
            <a:off x="1333408" y="4375215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TC Avant Garde Std Bk" panose="020B0502020202020204" pitchFamily="34" charset="0"/>
              </a:rPr>
              <a:t>01</a:t>
            </a:r>
            <a:endParaRPr lang="zh-CN" altLang="en-US" dirty="0">
              <a:solidFill>
                <a:schemeClr val="bg1"/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38" name="U-Turn Arrow 91"/>
          <p:cNvSpPr/>
          <p:nvPr/>
        </p:nvSpPr>
        <p:spPr>
          <a:xfrm>
            <a:off x="6843602" y="1460240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bg1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40" name="U-Turn Arrow 91"/>
          <p:cNvSpPr/>
          <p:nvPr/>
        </p:nvSpPr>
        <p:spPr>
          <a:xfrm>
            <a:off x="4507006" y="1958239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bg1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39" name="U-Turn Arrow 91">
            <a:extLst>
              <a:ext uri="{FF2B5EF4-FFF2-40B4-BE49-F238E27FC236}">
                <a16:creationId xmlns:a16="http://schemas.microsoft.com/office/drawing/2014/main" id="{B158397A-9936-416F-B3D9-706378847FE0}"/>
              </a:ext>
            </a:extLst>
          </p:cNvPr>
          <p:cNvSpPr/>
          <p:nvPr/>
        </p:nvSpPr>
        <p:spPr>
          <a:xfrm>
            <a:off x="2220526" y="2424275"/>
            <a:ext cx="1746918" cy="1785727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bg1"/>
          </a:solidFill>
          <a:ln>
            <a:noFill/>
          </a:ln>
          <a:effectLst>
            <a:outerShdw blurRad="50800" dist="254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47" name="任意多边形 50">
            <a:extLst>
              <a:ext uri="{FF2B5EF4-FFF2-40B4-BE49-F238E27FC236}">
                <a16:creationId xmlns:a16="http://schemas.microsoft.com/office/drawing/2014/main" id="{1B4B11D6-11C6-4B8E-A9F0-BDC0A63A8FD2}"/>
              </a:ext>
            </a:extLst>
          </p:cNvPr>
          <p:cNvSpPr/>
          <p:nvPr/>
        </p:nvSpPr>
        <p:spPr>
          <a:xfrm>
            <a:off x="11393714" y="3338999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圆角矩形 16">
            <a:extLst>
              <a:ext uri="{FF2B5EF4-FFF2-40B4-BE49-F238E27FC236}">
                <a16:creationId xmlns:a16="http://schemas.microsoft.com/office/drawing/2014/main" id="{B09FE1BD-75A6-49DF-8F36-5C298DBD3BFE}"/>
              </a:ext>
            </a:extLst>
          </p:cNvPr>
          <p:cNvSpPr/>
          <p:nvPr/>
        </p:nvSpPr>
        <p:spPr>
          <a:xfrm>
            <a:off x="3414996" y="3872520"/>
            <a:ext cx="1680786" cy="793492"/>
          </a:xfrm>
          <a:prstGeom prst="roundRect">
            <a:avLst>
              <a:gd name="adj" fmla="val 10728"/>
            </a:avLst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0" name="文本框 17">
            <a:extLst>
              <a:ext uri="{FF2B5EF4-FFF2-40B4-BE49-F238E27FC236}">
                <a16:creationId xmlns:a16="http://schemas.microsoft.com/office/drawing/2014/main" id="{25A4E8AD-3561-403A-8F9B-7798C0841843}"/>
              </a:ext>
            </a:extLst>
          </p:cNvPr>
          <p:cNvSpPr txBox="1"/>
          <p:nvPr/>
        </p:nvSpPr>
        <p:spPr bwMode="auto">
          <a:xfrm>
            <a:off x="3865430" y="3954834"/>
            <a:ext cx="11115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Narik</a:t>
            </a:r>
            <a:r>
              <a:rPr lang="en-US" altLang="zh-CN" sz="16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Angkot</a:t>
            </a:r>
            <a:endParaRPr lang="zh-CN" altLang="en-US" sz="1600" spc="100" dirty="0">
              <a:solidFill>
                <a:schemeClr val="bg1"/>
              </a:solidFill>
              <a:latin typeface="Roboto" panose="02000000000000000000" pitchFamily="2" charset="0"/>
              <a:ea typeface="微软雅黑 Light" panose="020B0502040204020203" pitchFamily="34" charset="-122"/>
            </a:endParaRPr>
          </a:p>
        </p:txBody>
      </p:sp>
      <p:sp>
        <p:nvSpPr>
          <p:cNvPr id="52" name="文本框 18">
            <a:extLst>
              <a:ext uri="{FF2B5EF4-FFF2-40B4-BE49-F238E27FC236}">
                <a16:creationId xmlns:a16="http://schemas.microsoft.com/office/drawing/2014/main" id="{3FDF93F8-C8E9-483F-B946-A83A29B80967}"/>
              </a:ext>
            </a:extLst>
          </p:cNvPr>
          <p:cNvSpPr txBox="1"/>
          <p:nvPr/>
        </p:nvSpPr>
        <p:spPr>
          <a:xfrm flipH="1">
            <a:off x="3464628" y="3939445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TC Avant Garde Std Bk" panose="020B0502020202020204" pitchFamily="34" charset="0"/>
              </a:rPr>
              <a:t>02</a:t>
            </a:r>
            <a:endParaRPr lang="zh-CN" altLang="en-US" dirty="0">
              <a:solidFill>
                <a:schemeClr val="bg1"/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58" name="圆角矩形 16">
            <a:extLst>
              <a:ext uri="{FF2B5EF4-FFF2-40B4-BE49-F238E27FC236}">
                <a16:creationId xmlns:a16="http://schemas.microsoft.com/office/drawing/2014/main" id="{1E055684-2106-4B2C-A6B9-178FB54BDBC1}"/>
              </a:ext>
            </a:extLst>
          </p:cNvPr>
          <p:cNvSpPr/>
          <p:nvPr/>
        </p:nvSpPr>
        <p:spPr>
          <a:xfrm>
            <a:off x="5742636" y="3311149"/>
            <a:ext cx="1680786" cy="997141"/>
          </a:xfrm>
          <a:prstGeom prst="roundRect">
            <a:avLst>
              <a:gd name="adj" fmla="val 10728"/>
            </a:avLst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9" name="文本框 17">
            <a:extLst>
              <a:ext uri="{FF2B5EF4-FFF2-40B4-BE49-F238E27FC236}">
                <a16:creationId xmlns:a16="http://schemas.microsoft.com/office/drawing/2014/main" id="{4B9183A1-28FE-4BB1-B8CD-9466C13B62CB}"/>
              </a:ext>
            </a:extLst>
          </p:cNvPr>
          <p:cNvSpPr txBox="1"/>
          <p:nvPr/>
        </p:nvSpPr>
        <p:spPr bwMode="auto">
          <a:xfrm>
            <a:off x="6193070" y="3393463"/>
            <a:ext cx="111157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Terima</a:t>
            </a:r>
            <a:r>
              <a:rPr lang="en-US" altLang="zh-CN" sz="16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pembayaran</a:t>
            </a:r>
            <a:endParaRPr lang="zh-CN" altLang="en-US" sz="1600" spc="100" dirty="0">
              <a:solidFill>
                <a:schemeClr val="bg1"/>
              </a:solidFill>
              <a:latin typeface="Roboto" panose="02000000000000000000" pitchFamily="2" charset="0"/>
              <a:ea typeface="微软雅黑 Light" panose="020B0502040204020203" pitchFamily="34" charset="-122"/>
            </a:endParaRPr>
          </a:p>
        </p:txBody>
      </p:sp>
      <p:sp>
        <p:nvSpPr>
          <p:cNvPr id="60" name="文本框 18">
            <a:extLst>
              <a:ext uri="{FF2B5EF4-FFF2-40B4-BE49-F238E27FC236}">
                <a16:creationId xmlns:a16="http://schemas.microsoft.com/office/drawing/2014/main" id="{8F332B56-72C7-4AED-AB46-DFE5B938AF51}"/>
              </a:ext>
            </a:extLst>
          </p:cNvPr>
          <p:cNvSpPr txBox="1"/>
          <p:nvPr/>
        </p:nvSpPr>
        <p:spPr>
          <a:xfrm flipH="1">
            <a:off x="5792268" y="3378074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TC Avant Garde Std Bk" panose="020B0502020202020204" pitchFamily="34" charset="0"/>
              </a:rPr>
              <a:t>03</a:t>
            </a:r>
            <a:endParaRPr lang="zh-CN" altLang="en-US" dirty="0">
              <a:solidFill>
                <a:schemeClr val="bg1"/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62" name="圆角矩形 16">
            <a:extLst>
              <a:ext uri="{FF2B5EF4-FFF2-40B4-BE49-F238E27FC236}">
                <a16:creationId xmlns:a16="http://schemas.microsoft.com/office/drawing/2014/main" id="{16CC6D68-BD4B-47F0-A309-462B143E0F83}"/>
              </a:ext>
            </a:extLst>
          </p:cNvPr>
          <p:cNvSpPr/>
          <p:nvPr/>
        </p:nvSpPr>
        <p:spPr>
          <a:xfrm>
            <a:off x="7818659" y="2738576"/>
            <a:ext cx="1680786" cy="1005390"/>
          </a:xfrm>
          <a:prstGeom prst="roundRect">
            <a:avLst>
              <a:gd name="adj" fmla="val 10728"/>
            </a:avLst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3" name="文本框 17">
            <a:extLst>
              <a:ext uri="{FF2B5EF4-FFF2-40B4-BE49-F238E27FC236}">
                <a16:creationId xmlns:a16="http://schemas.microsoft.com/office/drawing/2014/main" id="{9FF037AB-4D86-4A0E-B5FE-C54A1A897AD1}"/>
              </a:ext>
            </a:extLst>
          </p:cNvPr>
          <p:cNvSpPr txBox="1"/>
          <p:nvPr/>
        </p:nvSpPr>
        <p:spPr bwMode="auto">
          <a:xfrm>
            <a:off x="8269093" y="2820890"/>
            <a:ext cx="111157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Selesai</a:t>
            </a:r>
            <a:r>
              <a:rPr lang="en-US" altLang="zh-CN" sz="16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narik</a:t>
            </a:r>
            <a:r>
              <a:rPr lang="en-US" altLang="zh-CN" sz="1600" spc="1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altLang="zh-CN" sz="1600" spc="1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angkot</a:t>
            </a:r>
            <a:endParaRPr lang="zh-CN" altLang="en-US" sz="1600" spc="100" dirty="0">
              <a:solidFill>
                <a:schemeClr val="bg1"/>
              </a:solidFill>
              <a:latin typeface="Roboto" panose="02000000000000000000" pitchFamily="2" charset="0"/>
              <a:ea typeface="微软雅黑 Light" panose="020B0502040204020203" pitchFamily="34" charset="-122"/>
            </a:endParaRPr>
          </a:p>
        </p:txBody>
      </p:sp>
      <p:sp>
        <p:nvSpPr>
          <p:cNvPr id="64" name="文本框 18">
            <a:extLst>
              <a:ext uri="{FF2B5EF4-FFF2-40B4-BE49-F238E27FC236}">
                <a16:creationId xmlns:a16="http://schemas.microsoft.com/office/drawing/2014/main" id="{1695118C-6372-4A93-AE9C-96CCDFE6F4C7}"/>
              </a:ext>
            </a:extLst>
          </p:cNvPr>
          <p:cNvSpPr txBox="1"/>
          <p:nvPr/>
        </p:nvSpPr>
        <p:spPr>
          <a:xfrm flipH="1">
            <a:off x="7868291" y="2805501"/>
            <a:ext cx="467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ITC Avant Garde Std Bk" panose="020B0502020202020204" pitchFamily="34" charset="0"/>
              </a:rPr>
              <a:t>04</a:t>
            </a:r>
            <a:endParaRPr lang="zh-CN" altLang="en-US" dirty="0">
              <a:solidFill>
                <a:schemeClr val="bg1"/>
              </a:solidFill>
              <a:latin typeface="ITC Avant Garde Std Bk" panose="020B0502020202020204" pitchFamily="34" charset="0"/>
            </a:endParaRPr>
          </a:p>
        </p:txBody>
      </p:sp>
      <p:sp>
        <p:nvSpPr>
          <p:cNvPr id="31" name="文本框 59">
            <a:extLst>
              <a:ext uri="{FF2B5EF4-FFF2-40B4-BE49-F238E27FC236}">
                <a16:creationId xmlns:a16="http://schemas.microsoft.com/office/drawing/2014/main" id="{C2FCE6A1-30A5-4ADC-BB72-D4F7F8DF3DC9}"/>
              </a:ext>
            </a:extLst>
          </p:cNvPr>
          <p:cNvSpPr txBox="1"/>
          <p:nvPr/>
        </p:nvSpPr>
        <p:spPr>
          <a:xfrm>
            <a:off x="1118889" y="799907"/>
            <a:ext cx="5545108" cy="600164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3600" dirty="0"/>
              <a:t>SKENARIO PENGEMUDI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18323076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直角三角形 11"/>
          <p:cNvSpPr/>
          <p:nvPr/>
        </p:nvSpPr>
        <p:spPr>
          <a:xfrm flipH="1" flipV="1">
            <a:off x="0" y="0"/>
            <a:ext cx="12192000" cy="6858000"/>
          </a:xfrm>
          <a:prstGeom prst="rtTriangle">
            <a:avLst/>
          </a:prstGeom>
          <a:solidFill>
            <a:schemeClr val="accent2"/>
          </a:solidFill>
          <a:ln w="635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微软雅黑 Light"/>
              <a:cs typeface="+mn-cs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804400" y="3276600"/>
            <a:ext cx="180000" cy="360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微软雅黑 Light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215086" y="3276600"/>
            <a:ext cx="180000" cy="360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微软雅黑 Light"/>
              <a:cs typeface="+mn-cs"/>
            </a:endParaRPr>
          </a:p>
        </p:txBody>
      </p:sp>
      <p:sp>
        <p:nvSpPr>
          <p:cNvPr id="6" name="任意多边形 5"/>
          <p:cNvSpPr/>
          <p:nvPr/>
        </p:nvSpPr>
        <p:spPr>
          <a:xfrm rot="5400000">
            <a:off x="3471411" y="1795834"/>
            <a:ext cx="180000" cy="3286650"/>
          </a:xfrm>
          <a:custGeom>
            <a:avLst/>
            <a:gdLst>
              <a:gd name="connsiteX0" fmla="*/ 0 w 180000"/>
              <a:gd name="connsiteY0" fmla="*/ 3286650 h 3286650"/>
              <a:gd name="connsiteX1" fmla="*/ 0 w 180000"/>
              <a:gd name="connsiteY1" fmla="*/ 0 h 3286650"/>
              <a:gd name="connsiteX2" fmla="*/ 180000 w 180000"/>
              <a:gd name="connsiteY2" fmla="*/ 0 h 3286650"/>
              <a:gd name="connsiteX3" fmla="*/ 180000 w 180000"/>
              <a:gd name="connsiteY3" fmla="*/ 3286650 h 3286650"/>
              <a:gd name="connsiteX4" fmla="*/ 0 w 180000"/>
              <a:gd name="connsiteY4" fmla="*/ 3286650 h 328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3286650">
                <a:moveTo>
                  <a:pt x="0" y="3286650"/>
                </a:moveTo>
                <a:lnTo>
                  <a:pt x="0" y="0"/>
                </a:lnTo>
                <a:lnTo>
                  <a:pt x="180000" y="0"/>
                </a:lnTo>
                <a:lnTo>
                  <a:pt x="180000" y="3286650"/>
                </a:lnTo>
                <a:lnTo>
                  <a:pt x="0" y="328665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微软雅黑 Light"/>
              <a:cs typeface="+mn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07600" y="2184406"/>
            <a:ext cx="8921419" cy="390796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微软雅黑 Light"/>
              <a:cs typeface="+mn-cs"/>
            </a:endParaRPr>
          </a:p>
        </p:txBody>
      </p:sp>
      <p:sp>
        <p:nvSpPr>
          <p:cNvPr id="9" name="任意多边形 8"/>
          <p:cNvSpPr/>
          <p:nvPr/>
        </p:nvSpPr>
        <p:spPr>
          <a:xfrm rot="5400000">
            <a:off x="1738086" y="3338999"/>
            <a:ext cx="180000" cy="180000"/>
          </a:xfrm>
          <a:custGeom>
            <a:avLst/>
            <a:gdLst>
              <a:gd name="connsiteX0" fmla="*/ 0 w 180000"/>
              <a:gd name="connsiteY0" fmla="*/ 180000 h 180000"/>
              <a:gd name="connsiteX1" fmla="*/ 0 w 180000"/>
              <a:gd name="connsiteY1" fmla="*/ 0 h 180000"/>
              <a:gd name="connsiteX2" fmla="*/ 180000 w 180000"/>
              <a:gd name="connsiteY2" fmla="*/ 0 h 180000"/>
              <a:gd name="connsiteX3" fmla="*/ 180000 w 180000"/>
              <a:gd name="connsiteY3" fmla="*/ 180000 h 180000"/>
              <a:gd name="connsiteX4" fmla="*/ 0 w 180000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180000"/>
                </a:moveTo>
                <a:lnTo>
                  <a:pt x="0" y="0"/>
                </a:ln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微软雅黑 Light"/>
              <a:cs typeface="+mn-cs"/>
            </a:endParaRPr>
          </a:p>
        </p:txBody>
      </p:sp>
      <p:sp>
        <p:nvSpPr>
          <p:cNvPr id="8" name="任意多边形 7"/>
          <p:cNvSpPr/>
          <p:nvPr/>
        </p:nvSpPr>
        <p:spPr>
          <a:xfrm rot="5400000">
            <a:off x="151686" y="1572599"/>
            <a:ext cx="3352800" cy="180000"/>
          </a:xfrm>
          <a:custGeom>
            <a:avLst/>
            <a:gdLst>
              <a:gd name="connsiteX0" fmla="*/ 0 w 3352800"/>
              <a:gd name="connsiteY0" fmla="*/ 180000 h 180000"/>
              <a:gd name="connsiteX1" fmla="*/ 0 w 3352800"/>
              <a:gd name="connsiteY1" fmla="*/ 0 h 180000"/>
              <a:gd name="connsiteX2" fmla="*/ 3352800 w 3352800"/>
              <a:gd name="connsiteY2" fmla="*/ 0 h 180000"/>
              <a:gd name="connsiteX3" fmla="*/ 3352800 w 3352800"/>
              <a:gd name="connsiteY3" fmla="*/ 180000 h 180000"/>
              <a:gd name="connsiteX4" fmla="*/ 0 w 3352800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180000">
                <a:moveTo>
                  <a:pt x="0" y="180000"/>
                </a:moveTo>
                <a:lnTo>
                  <a:pt x="0" y="0"/>
                </a:lnTo>
                <a:lnTo>
                  <a:pt x="3352800" y="0"/>
                </a:lnTo>
                <a:lnTo>
                  <a:pt x="3352800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微软雅黑 Light"/>
              <a:cs typeface="+mn-cs"/>
            </a:endParaRPr>
          </a:p>
        </p:txBody>
      </p:sp>
      <p:sp>
        <p:nvSpPr>
          <p:cNvPr id="3" name="平行四边形 2"/>
          <p:cNvSpPr/>
          <p:nvPr/>
        </p:nvSpPr>
        <p:spPr>
          <a:xfrm>
            <a:off x="561261" y="3962400"/>
            <a:ext cx="1266825" cy="952500"/>
          </a:xfrm>
          <a:prstGeom prst="parallelogram">
            <a:avLst/>
          </a:prstGeom>
          <a:noFill/>
          <a:ln w="63500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微软雅黑 Light"/>
              <a:cs typeface="+mn-cs"/>
            </a:endParaRPr>
          </a:p>
        </p:txBody>
      </p:sp>
      <p:sp>
        <p:nvSpPr>
          <p:cNvPr id="39" name="矩形 22">
            <a:extLst>
              <a:ext uri="{FF2B5EF4-FFF2-40B4-BE49-F238E27FC236}">
                <a16:creationId xmlns:a16="http://schemas.microsoft.com/office/drawing/2014/main" id="{C093090C-0284-42E7-A561-CD9EDFD67BD2}"/>
              </a:ext>
            </a:extLst>
          </p:cNvPr>
          <p:cNvSpPr/>
          <p:nvPr/>
        </p:nvSpPr>
        <p:spPr>
          <a:xfrm>
            <a:off x="7122822" y="3022381"/>
            <a:ext cx="3902959" cy="3266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Melacak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keberadaan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penumpang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yang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ingin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naik</a:t>
            </a: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Melacak</a:t>
            </a:r>
            <a:r>
              <a:rPr lang="en-US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angkot</a:t>
            </a:r>
            <a:r>
              <a:rPr lang="en-US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lain</a:t>
            </a:r>
            <a:endParaRPr lang="en-ID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Transaksi</a:t>
            </a:r>
            <a:endParaRPr lang="en-US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Laporan</a:t>
            </a:r>
            <a:r>
              <a:rPr lang="en-US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keluhan</a:t>
            </a:r>
            <a:endParaRPr lang="en-US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D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D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40" name="矩形 22">
            <a:extLst>
              <a:ext uri="{FF2B5EF4-FFF2-40B4-BE49-F238E27FC236}">
                <a16:creationId xmlns:a16="http://schemas.microsoft.com/office/drawing/2014/main" id="{974B565D-415D-4043-AFBA-2C9856AF5AE4}"/>
              </a:ext>
            </a:extLst>
          </p:cNvPr>
          <p:cNvSpPr/>
          <p:nvPr/>
        </p:nvSpPr>
        <p:spPr>
          <a:xfrm>
            <a:off x="2869327" y="3032834"/>
            <a:ext cx="3902959" cy="2805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Mencari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informasi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angkot</a:t>
            </a:r>
            <a:endParaRPr lang="en-ID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Melaporkan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pengemudi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angkot</a:t>
            </a:r>
            <a:endParaRPr lang="en-ID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Naik </a:t>
            </a:r>
            <a:r>
              <a:rPr lang="en-US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angkot</a:t>
            </a:r>
            <a:r>
              <a:rPr lang="en-US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sesuai</a:t>
            </a:r>
            <a:r>
              <a:rPr lang="en-US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destinasi</a:t>
            </a:r>
            <a:endParaRPr lang="en-ID" sz="2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  <a:p>
            <a:pPr marL="285750" indent="-285750" fontAlgn="base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Membayar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angkot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lewat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metode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ID" sz="2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pembayaran</a:t>
            </a:r>
            <a:r>
              <a:rPr lang="en-ID" sz="2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digital</a:t>
            </a:r>
          </a:p>
        </p:txBody>
      </p:sp>
      <p:sp>
        <p:nvSpPr>
          <p:cNvPr id="41" name="文本框 59">
            <a:extLst>
              <a:ext uri="{FF2B5EF4-FFF2-40B4-BE49-F238E27FC236}">
                <a16:creationId xmlns:a16="http://schemas.microsoft.com/office/drawing/2014/main" id="{3390B5EB-600A-4CAF-B064-E3985E43341A}"/>
              </a:ext>
            </a:extLst>
          </p:cNvPr>
          <p:cNvSpPr txBox="1"/>
          <p:nvPr/>
        </p:nvSpPr>
        <p:spPr>
          <a:xfrm>
            <a:off x="2828751" y="2423875"/>
            <a:ext cx="3151247" cy="600164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3600" dirty="0"/>
              <a:t>PENUMPANG</a:t>
            </a:r>
            <a:endParaRPr lang="zh-CN" altLang="en-US" sz="3600" dirty="0"/>
          </a:p>
        </p:txBody>
      </p:sp>
      <p:sp>
        <p:nvSpPr>
          <p:cNvPr id="42" name="文本框 59">
            <a:extLst>
              <a:ext uri="{FF2B5EF4-FFF2-40B4-BE49-F238E27FC236}">
                <a16:creationId xmlns:a16="http://schemas.microsoft.com/office/drawing/2014/main" id="{5652D068-862F-4386-B2D7-3903A1584456}"/>
              </a:ext>
            </a:extLst>
          </p:cNvPr>
          <p:cNvSpPr txBox="1"/>
          <p:nvPr/>
        </p:nvSpPr>
        <p:spPr>
          <a:xfrm>
            <a:off x="7122822" y="2423875"/>
            <a:ext cx="2980303" cy="600164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3600" dirty="0"/>
              <a:t>PENGEMUDI</a:t>
            </a:r>
            <a:endParaRPr lang="zh-CN" altLang="en-US" sz="3600" dirty="0"/>
          </a:p>
        </p:txBody>
      </p:sp>
      <p:cxnSp>
        <p:nvCxnSpPr>
          <p:cNvPr id="43" name="直接连接符 22">
            <a:extLst>
              <a:ext uri="{FF2B5EF4-FFF2-40B4-BE49-F238E27FC236}">
                <a16:creationId xmlns:a16="http://schemas.microsoft.com/office/drawing/2014/main" id="{0AD622CC-75F7-4113-B02E-511208E5CFDE}"/>
              </a:ext>
            </a:extLst>
          </p:cNvPr>
          <p:cNvCxnSpPr/>
          <p:nvPr/>
        </p:nvCxnSpPr>
        <p:spPr>
          <a:xfrm>
            <a:off x="6799010" y="1298815"/>
            <a:ext cx="3502817" cy="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59">
            <a:extLst>
              <a:ext uri="{FF2B5EF4-FFF2-40B4-BE49-F238E27FC236}">
                <a16:creationId xmlns:a16="http://schemas.microsoft.com/office/drawing/2014/main" id="{6C3E3A4C-38D1-448D-A061-9EAB710F0ABB}"/>
              </a:ext>
            </a:extLst>
          </p:cNvPr>
          <p:cNvSpPr txBox="1"/>
          <p:nvPr/>
        </p:nvSpPr>
        <p:spPr>
          <a:xfrm>
            <a:off x="8215086" y="639297"/>
            <a:ext cx="2903359" cy="1154162"/>
          </a:xfrm>
          <a:prstGeom prst="rect">
            <a:avLst/>
          </a:prstGeom>
          <a:noFill/>
        </p:spPr>
        <p:txBody>
          <a:bodyPr wrap="none" bIns="0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altLang="zh-CN" sz="7200" dirty="0"/>
              <a:t>FITUR</a:t>
            </a:r>
            <a:endParaRPr lang="zh-CN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16737538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矩形 60"/>
          <p:cNvSpPr/>
          <p:nvPr/>
        </p:nvSpPr>
        <p:spPr>
          <a:xfrm>
            <a:off x="1738086" y="3300899"/>
            <a:ext cx="180000" cy="3600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55" name="任意多边形 54"/>
          <p:cNvSpPr/>
          <p:nvPr/>
        </p:nvSpPr>
        <p:spPr>
          <a:xfrm rot="5400000">
            <a:off x="10148921" y="2274207"/>
            <a:ext cx="180000" cy="2309585"/>
          </a:xfrm>
          <a:custGeom>
            <a:avLst/>
            <a:gdLst>
              <a:gd name="connsiteX0" fmla="*/ 0 w 180000"/>
              <a:gd name="connsiteY0" fmla="*/ 2309585 h 2309585"/>
              <a:gd name="connsiteX1" fmla="*/ 0 w 180000"/>
              <a:gd name="connsiteY1" fmla="*/ 0 h 2309585"/>
              <a:gd name="connsiteX2" fmla="*/ 180000 w 180000"/>
              <a:gd name="connsiteY2" fmla="*/ 0 h 2309585"/>
              <a:gd name="connsiteX3" fmla="*/ 180000 w 180000"/>
              <a:gd name="connsiteY3" fmla="*/ 2309585 h 2309585"/>
              <a:gd name="connsiteX4" fmla="*/ 0 w 180000"/>
              <a:gd name="connsiteY4" fmla="*/ 2309585 h 2309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2309585">
                <a:moveTo>
                  <a:pt x="0" y="2309585"/>
                </a:moveTo>
                <a:lnTo>
                  <a:pt x="0" y="0"/>
                </a:lnTo>
                <a:lnTo>
                  <a:pt x="180000" y="0"/>
                </a:lnTo>
                <a:lnTo>
                  <a:pt x="180000" y="2309585"/>
                </a:lnTo>
                <a:lnTo>
                  <a:pt x="0" y="2309585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215086" y="0"/>
            <a:ext cx="180000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982857" y="1799771"/>
            <a:ext cx="869043" cy="5058229"/>
          </a:xfrm>
          <a:prstGeom prst="rect">
            <a:avLst/>
          </a:prstGeom>
          <a:solidFill>
            <a:srgbClr val="4240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077298" y="765628"/>
            <a:ext cx="8629324" cy="5326743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42" name="任意多边形 41"/>
          <p:cNvSpPr/>
          <p:nvPr/>
        </p:nvSpPr>
        <p:spPr>
          <a:xfrm>
            <a:off x="9804400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41" name="任意多边形 40"/>
          <p:cNvSpPr/>
          <p:nvPr/>
        </p:nvSpPr>
        <p:spPr>
          <a:xfrm>
            <a:off x="9804400" y="0"/>
            <a:ext cx="180000" cy="472428"/>
          </a:xfrm>
          <a:custGeom>
            <a:avLst/>
            <a:gdLst>
              <a:gd name="connsiteX0" fmla="*/ 0 w 180000"/>
              <a:gd name="connsiteY0" fmla="*/ 0 h 472428"/>
              <a:gd name="connsiteX1" fmla="*/ 180000 w 180000"/>
              <a:gd name="connsiteY1" fmla="*/ 0 h 472428"/>
              <a:gd name="connsiteX2" fmla="*/ 180000 w 180000"/>
              <a:gd name="connsiteY2" fmla="*/ 472428 h 472428"/>
              <a:gd name="connsiteX3" fmla="*/ 0 w 180000"/>
              <a:gd name="connsiteY3" fmla="*/ 472428 h 472428"/>
              <a:gd name="connsiteX4" fmla="*/ 0 w 180000"/>
              <a:gd name="connsiteY4" fmla="*/ 0 h 472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472428">
                <a:moveTo>
                  <a:pt x="0" y="0"/>
                </a:moveTo>
                <a:lnTo>
                  <a:pt x="180000" y="0"/>
                </a:lnTo>
                <a:lnTo>
                  <a:pt x="180000" y="472428"/>
                </a:lnTo>
                <a:lnTo>
                  <a:pt x="0" y="47242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51" name="任意多边形 50"/>
          <p:cNvSpPr/>
          <p:nvPr/>
        </p:nvSpPr>
        <p:spPr>
          <a:xfrm>
            <a:off x="11393714" y="472428"/>
            <a:ext cx="180000" cy="180000"/>
          </a:xfrm>
          <a:custGeom>
            <a:avLst/>
            <a:gdLst>
              <a:gd name="connsiteX0" fmla="*/ 0 w 180000"/>
              <a:gd name="connsiteY0" fmla="*/ 0 h 180000"/>
              <a:gd name="connsiteX1" fmla="*/ 180000 w 180000"/>
              <a:gd name="connsiteY1" fmla="*/ 0 h 180000"/>
              <a:gd name="connsiteX2" fmla="*/ 180000 w 180000"/>
              <a:gd name="connsiteY2" fmla="*/ 180000 h 180000"/>
              <a:gd name="connsiteX3" fmla="*/ 0 w 180000"/>
              <a:gd name="connsiteY3" fmla="*/ 180000 h 180000"/>
              <a:gd name="connsiteX4" fmla="*/ 0 w 180000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0"/>
                </a:move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49" name="任意多边形 48"/>
          <p:cNvSpPr/>
          <p:nvPr/>
        </p:nvSpPr>
        <p:spPr>
          <a:xfrm>
            <a:off x="9984400" y="472428"/>
            <a:ext cx="1409314" cy="180000"/>
          </a:xfrm>
          <a:custGeom>
            <a:avLst/>
            <a:gdLst>
              <a:gd name="connsiteX0" fmla="*/ 0 w 1409314"/>
              <a:gd name="connsiteY0" fmla="*/ 0 h 180000"/>
              <a:gd name="connsiteX1" fmla="*/ 1409314 w 1409314"/>
              <a:gd name="connsiteY1" fmla="*/ 0 h 180000"/>
              <a:gd name="connsiteX2" fmla="*/ 1409314 w 1409314"/>
              <a:gd name="connsiteY2" fmla="*/ 180000 h 180000"/>
              <a:gd name="connsiteX3" fmla="*/ 0 w 1409314"/>
              <a:gd name="connsiteY3" fmla="*/ 180000 h 180000"/>
              <a:gd name="connsiteX4" fmla="*/ 0 w 1409314"/>
              <a:gd name="connsiteY4" fmla="*/ 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314" h="180000">
                <a:moveTo>
                  <a:pt x="0" y="0"/>
                </a:moveTo>
                <a:lnTo>
                  <a:pt x="1409314" y="0"/>
                </a:lnTo>
                <a:lnTo>
                  <a:pt x="1409314" y="180000"/>
                </a:lnTo>
                <a:lnTo>
                  <a:pt x="0" y="18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57" name="任意多边形 56"/>
          <p:cNvSpPr/>
          <p:nvPr/>
        </p:nvSpPr>
        <p:spPr>
          <a:xfrm rot="5400000">
            <a:off x="11393714" y="3338999"/>
            <a:ext cx="180000" cy="180000"/>
          </a:xfrm>
          <a:custGeom>
            <a:avLst/>
            <a:gdLst>
              <a:gd name="connsiteX0" fmla="*/ 0 w 180000"/>
              <a:gd name="connsiteY0" fmla="*/ 180000 h 180000"/>
              <a:gd name="connsiteX1" fmla="*/ 0 w 180000"/>
              <a:gd name="connsiteY1" fmla="*/ 0 h 180000"/>
              <a:gd name="connsiteX2" fmla="*/ 180000 w 180000"/>
              <a:gd name="connsiteY2" fmla="*/ 0 h 180000"/>
              <a:gd name="connsiteX3" fmla="*/ 180000 w 180000"/>
              <a:gd name="connsiteY3" fmla="*/ 180000 h 180000"/>
              <a:gd name="connsiteX4" fmla="*/ 0 w 180000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000" h="180000">
                <a:moveTo>
                  <a:pt x="0" y="180000"/>
                </a:moveTo>
                <a:lnTo>
                  <a:pt x="0" y="0"/>
                </a:lnTo>
                <a:lnTo>
                  <a:pt x="180000" y="0"/>
                </a:lnTo>
                <a:lnTo>
                  <a:pt x="180000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56" name="任意多边形 55"/>
          <p:cNvSpPr/>
          <p:nvPr/>
        </p:nvSpPr>
        <p:spPr>
          <a:xfrm rot="5400000">
            <a:off x="10140429" y="1905713"/>
            <a:ext cx="2686571" cy="180000"/>
          </a:xfrm>
          <a:custGeom>
            <a:avLst/>
            <a:gdLst>
              <a:gd name="connsiteX0" fmla="*/ 0 w 2686571"/>
              <a:gd name="connsiteY0" fmla="*/ 180000 h 180000"/>
              <a:gd name="connsiteX1" fmla="*/ 0 w 2686571"/>
              <a:gd name="connsiteY1" fmla="*/ 0 h 180000"/>
              <a:gd name="connsiteX2" fmla="*/ 2686571 w 2686571"/>
              <a:gd name="connsiteY2" fmla="*/ 0 h 180000"/>
              <a:gd name="connsiteX3" fmla="*/ 2686571 w 2686571"/>
              <a:gd name="connsiteY3" fmla="*/ 180000 h 180000"/>
              <a:gd name="connsiteX4" fmla="*/ 0 w 2686571"/>
              <a:gd name="connsiteY4" fmla="*/ 180000 h 1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6571" h="180000">
                <a:moveTo>
                  <a:pt x="0" y="180000"/>
                </a:moveTo>
                <a:lnTo>
                  <a:pt x="0" y="0"/>
                </a:lnTo>
                <a:lnTo>
                  <a:pt x="2686571" y="0"/>
                </a:lnTo>
                <a:lnTo>
                  <a:pt x="2686571" y="180000"/>
                </a:lnTo>
                <a:lnTo>
                  <a:pt x="0" y="18000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9113537" y="4726962"/>
            <a:ext cx="3078463" cy="747874"/>
            <a:chOff x="3687836" y="977900"/>
            <a:chExt cx="997796" cy="242402"/>
          </a:xfrm>
        </p:grpSpPr>
        <p:cxnSp>
          <p:nvCxnSpPr>
            <p:cNvPr id="14" name="直接连接符 13"/>
            <p:cNvCxnSpPr/>
            <p:nvPr/>
          </p:nvCxnSpPr>
          <p:spPr>
            <a:xfrm flipV="1">
              <a:off x="3687836" y="979670"/>
              <a:ext cx="240632" cy="240632"/>
            </a:xfrm>
            <a:prstGeom prst="line">
              <a:avLst/>
            </a:prstGeom>
            <a:noFill/>
            <a:ln w="635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5" name="直接连接符 14"/>
            <p:cNvCxnSpPr/>
            <p:nvPr/>
          </p:nvCxnSpPr>
          <p:spPr>
            <a:xfrm flipV="1">
              <a:off x="3873500" y="977900"/>
              <a:ext cx="240632" cy="240632"/>
            </a:xfrm>
            <a:prstGeom prst="line">
              <a:avLst/>
            </a:prstGeom>
            <a:noFill/>
            <a:ln w="635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6" name="直接连接符 15"/>
            <p:cNvCxnSpPr/>
            <p:nvPr/>
          </p:nvCxnSpPr>
          <p:spPr>
            <a:xfrm flipV="1">
              <a:off x="4064000" y="977900"/>
              <a:ext cx="240632" cy="240632"/>
            </a:xfrm>
            <a:prstGeom prst="line">
              <a:avLst/>
            </a:prstGeom>
            <a:noFill/>
            <a:ln w="635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7" name="直接连接符 16"/>
            <p:cNvCxnSpPr/>
            <p:nvPr/>
          </p:nvCxnSpPr>
          <p:spPr>
            <a:xfrm flipV="1">
              <a:off x="4254500" y="977900"/>
              <a:ext cx="240632" cy="240632"/>
            </a:xfrm>
            <a:prstGeom prst="line">
              <a:avLst/>
            </a:prstGeom>
            <a:noFill/>
            <a:ln w="635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18" name="直接连接符 17"/>
            <p:cNvCxnSpPr/>
            <p:nvPr/>
          </p:nvCxnSpPr>
          <p:spPr>
            <a:xfrm flipV="1">
              <a:off x="4445000" y="977900"/>
              <a:ext cx="240632" cy="240632"/>
            </a:xfrm>
            <a:prstGeom prst="line">
              <a:avLst/>
            </a:prstGeom>
            <a:noFill/>
            <a:ln w="635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</a:ln>
            <a:effectLst/>
          </p:spPr>
        </p:cxn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91AFCD33-9989-48F0-AD1D-353628F0D680}"/>
              </a:ext>
            </a:extLst>
          </p:cNvPr>
          <p:cNvSpPr txBox="1"/>
          <p:nvPr/>
        </p:nvSpPr>
        <p:spPr>
          <a:xfrm>
            <a:off x="3555981" y="2525895"/>
            <a:ext cx="3849291" cy="1549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8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DEMO</a:t>
            </a:r>
            <a:endParaRPr lang="zh-CN" altLang="en-US" sz="8000" b="1" dirty="0">
              <a:solidFill>
                <a:schemeClr val="bg1"/>
              </a:solidFill>
              <a:latin typeface="Roboto" panose="02000000000000000000" pitchFamily="2" charset="0"/>
              <a:ea typeface="微软雅黑 Light" panose="020B0502040204020203" pitchFamily="34" charset="-122"/>
            </a:endParaRPr>
          </a:p>
        </p:txBody>
      </p:sp>
      <p:sp>
        <p:nvSpPr>
          <p:cNvPr id="22" name="等腰三角形 21">
            <a:extLst>
              <a:ext uri="{FF2B5EF4-FFF2-40B4-BE49-F238E27FC236}">
                <a16:creationId xmlns:a16="http://schemas.microsoft.com/office/drawing/2014/main" id="{DD7CE4F0-B01E-4506-B0E3-8A097CA21432}"/>
              </a:ext>
            </a:extLst>
          </p:cNvPr>
          <p:cNvSpPr/>
          <p:nvPr/>
        </p:nvSpPr>
        <p:spPr>
          <a:xfrm rot="19867534">
            <a:off x="6869358" y="2089864"/>
            <a:ext cx="1659164" cy="1190171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等腰三角形 22">
            <a:extLst>
              <a:ext uri="{FF2B5EF4-FFF2-40B4-BE49-F238E27FC236}">
                <a16:creationId xmlns:a16="http://schemas.microsoft.com/office/drawing/2014/main" id="{07B90080-1A28-4DE8-8F9C-D76AA70228BA}"/>
              </a:ext>
            </a:extLst>
          </p:cNvPr>
          <p:cNvSpPr/>
          <p:nvPr/>
        </p:nvSpPr>
        <p:spPr>
          <a:xfrm rot="2400923">
            <a:off x="3386455" y="3790385"/>
            <a:ext cx="707692" cy="374052"/>
          </a:xfrm>
          <a:prstGeom prst="triangl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-77924" y="3055062"/>
            <a:ext cx="3078463" cy="747874"/>
            <a:chOff x="3687836" y="977900"/>
            <a:chExt cx="997796" cy="242402"/>
          </a:xfrm>
        </p:grpSpPr>
        <p:cxnSp>
          <p:nvCxnSpPr>
            <p:cNvPr id="25" name="直接连接符 24"/>
            <p:cNvCxnSpPr/>
            <p:nvPr/>
          </p:nvCxnSpPr>
          <p:spPr>
            <a:xfrm flipV="1">
              <a:off x="3687836" y="979670"/>
              <a:ext cx="240632" cy="240632"/>
            </a:xfrm>
            <a:prstGeom prst="line">
              <a:avLst/>
            </a:prstGeom>
            <a:noFill/>
            <a:ln w="635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26" name="直接连接符 25"/>
            <p:cNvCxnSpPr/>
            <p:nvPr/>
          </p:nvCxnSpPr>
          <p:spPr>
            <a:xfrm flipV="1">
              <a:off x="3873500" y="977900"/>
              <a:ext cx="240632" cy="240632"/>
            </a:xfrm>
            <a:prstGeom prst="line">
              <a:avLst/>
            </a:prstGeom>
            <a:noFill/>
            <a:ln w="635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27" name="直接连接符 26"/>
            <p:cNvCxnSpPr/>
            <p:nvPr/>
          </p:nvCxnSpPr>
          <p:spPr>
            <a:xfrm flipV="1">
              <a:off x="4064000" y="977900"/>
              <a:ext cx="240632" cy="240632"/>
            </a:xfrm>
            <a:prstGeom prst="line">
              <a:avLst/>
            </a:prstGeom>
            <a:noFill/>
            <a:ln w="635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28" name="直接连接符 27"/>
            <p:cNvCxnSpPr/>
            <p:nvPr/>
          </p:nvCxnSpPr>
          <p:spPr>
            <a:xfrm flipV="1">
              <a:off x="4254500" y="977900"/>
              <a:ext cx="240632" cy="240632"/>
            </a:xfrm>
            <a:prstGeom prst="line">
              <a:avLst/>
            </a:prstGeom>
            <a:noFill/>
            <a:ln w="635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</a:ln>
            <a:effectLst/>
          </p:spPr>
        </p:cxnSp>
        <p:cxnSp>
          <p:nvCxnSpPr>
            <p:cNvPr id="29" name="直接连接符 28"/>
            <p:cNvCxnSpPr/>
            <p:nvPr/>
          </p:nvCxnSpPr>
          <p:spPr>
            <a:xfrm flipV="1">
              <a:off x="4445000" y="977900"/>
              <a:ext cx="240632" cy="240632"/>
            </a:xfrm>
            <a:prstGeom prst="line">
              <a:avLst/>
            </a:prstGeom>
            <a:noFill/>
            <a:ln w="635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miter lim="800000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49862947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6B5CF261-4E9C-4A09-A17E-40FB79BB2D9E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色块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">
  <a:themeElements>
    <a:clrScheme name="0-色彩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6CBC8"/>
      </a:accent1>
      <a:accent2>
        <a:srgbClr val="92A8D1"/>
      </a:accent2>
      <a:accent3>
        <a:srgbClr val="42406F"/>
      </a:accent3>
      <a:accent4>
        <a:srgbClr val="EC9689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0-无衬线">
      <a:majorFont>
        <a:latin typeface="Helvetica"/>
        <a:ea typeface="方正正中黑简体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63500">
          <a:solidFill>
            <a:schemeClr val="accent1"/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bIns="0" rtlCol="0">
        <a:spAutoFit/>
      </a:bodyPr>
      <a:lstStyle>
        <a:defPPr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909</TotalTime>
  <Words>192</Words>
  <Application>Microsoft Office PowerPoint</Application>
  <PresentationFormat>Widescreen</PresentationFormat>
  <Paragraphs>74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微软雅黑</vt:lpstr>
      <vt:lpstr>宋体</vt:lpstr>
      <vt:lpstr>微软雅黑 Light</vt:lpstr>
      <vt:lpstr>Arial</vt:lpstr>
      <vt:lpstr>Calibri</vt:lpstr>
      <vt:lpstr>Helvetica</vt:lpstr>
      <vt:lpstr>ITC Avant Garde Std Bk</vt:lpstr>
      <vt:lpstr>Raleway ExtraBold</vt:lpstr>
      <vt:lpstr>Roboto</vt:lpstr>
      <vt:lpstr>方正正中黑简体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色块</dc:title>
  <dc:creator>Administrator</dc:creator>
  <cp:lastModifiedBy>krismantii@gmail.com</cp:lastModifiedBy>
  <cp:revision>563</cp:revision>
  <dcterms:created xsi:type="dcterms:W3CDTF">2017-04-24T01:40:05Z</dcterms:created>
  <dcterms:modified xsi:type="dcterms:W3CDTF">2018-12-17T09:44:45Z</dcterms:modified>
</cp:coreProperties>
</file>

<file path=docProps/thumbnail.jpeg>
</file>